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8" r:id="rId4"/>
    <p:sldId id="269" r:id="rId5"/>
    <p:sldId id="270" r:id="rId6"/>
    <p:sldId id="258" r:id="rId7"/>
    <p:sldId id="263" r:id="rId8"/>
    <p:sldId id="286" r:id="rId9"/>
    <p:sldId id="259" r:id="rId10"/>
    <p:sldId id="260" r:id="rId11"/>
    <p:sldId id="271" r:id="rId12"/>
    <p:sldId id="288" r:id="rId13"/>
    <p:sldId id="282" r:id="rId14"/>
    <p:sldId id="272" r:id="rId15"/>
    <p:sldId id="275" r:id="rId16"/>
    <p:sldId id="274" r:id="rId17"/>
    <p:sldId id="306" r:id="rId18"/>
    <p:sldId id="305" r:id="rId19"/>
    <p:sldId id="273" r:id="rId20"/>
    <p:sldId id="283" r:id="rId21"/>
    <p:sldId id="276" r:id="rId22"/>
    <p:sldId id="267" r:id="rId23"/>
    <p:sldId id="287" r:id="rId24"/>
    <p:sldId id="284" r:id="rId25"/>
    <p:sldId id="291" r:id="rId26"/>
    <p:sldId id="292" r:id="rId27"/>
    <p:sldId id="293" r:id="rId28"/>
    <p:sldId id="277" r:id="rId29"/>
    <p:sldId id="304" r:id="rId30"/>
    <p:sldId id="265" r:id="rId31"/>
    <p:sldId id="294" r:id="rId32"/>
    <p:sldId id="264" r:id="rId33"/>
    <p:sldId id="261" r:id="rId34"/>
    <p:sldId id="285" r:id="rId35"/>
    <p:sldId id="290" r:id="rId36"/>
    <p:sldId id="307" r:id="rId37"/>
    <p:sldId id="278" r:id="rId38"/>
    <p:sldId id="279" r:id="rId39"/>
    <p:sldId id="280" r:id="rId40"/>
    <p:sldId id="281" r:id="rId41"/>
    <p:sldId id="308" r:id="rId42"/>
    <p:sldId id="309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52830B5-F53B-18DA-2F58-68E32908F657}" name="Tran Quan" initials="TQ" userId="2263e9b69073a94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91"/>
    <a:srgbClr val="148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031CC4-3A6F-4CA5-8DED-B287315DA66C}" v="15733" dt="2023-06-25T15:22:18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9191" autoAdjust="0"/>
  </p:normalViewPr>
  <p:slideViewPr>
    <p:cSldViewPr snapToGrid="0">
      <p:cViewPr varScale="1">
        <p:scale>
          <a:sx n="90" d="100"/>
          <a:sy n="90" d="100"/>
        </p:scale>
        <p:origin x="28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Quan" userId="2263e9b69073a945" providerId="Windows Live" clId="Web-{2A274366-FDF5-4103-97C4-037080275764}"/>
    <pc:docChg chg="modSld">
      <pc:chgData name="Tran Quan" userId="2263e9b69073a945" providerId="Windows Live" clId="Web-{2A274366-FDF5-4103-97C4-037080275764}" dt="2023-06-13T01:59:13.279" v="66"/>
      <pc:docMkLst>
        <pc:docMk/>
      </pc:docMkLst>
      <pc:sldChg chg="modNotes">
        <pc:chgData name="Tran Quan" userId="2263e9b69073a945" providerId="Windows Live" clId="Web-{2A274366-FDF5-4103-97C4-037080275764}" dt="2023-06-13T01:37:18.899" v="9"/>
        <pc:sldMkLst>
          <pc:docMk/>
          <pc:sldMk cId="274675049" sldId="267"/>
        </pc:sldMkLst>
      </pc:sldChg>
      <pc:sldChg chg="modNotes">
        <pc:chgData name="Tran Quan" userId="2263e9b69073a945" providerId="Windows Live" clId="Web-{2A274366-FDF5-4103-97C4-037080275764}" dt="2023-06-13T01:59:13.279" v="66"/>
        <pc:sldMkLst>
          <pc:docMk/>
          <pc:sldMk cId="1797351030" sldId="287"/>
        </pc:sldMkLst>
      </pc:sldChg>
    </pc:docChg>
  </pc:docChgLst>
  <pc:docChgLst>
    <pc:chgData name="Tran Quan" userId="2263e9b69073a945" providerId="Windows Live" clId="Web-{156FAB6B-47B8-4BCE-AEC2-243AD692DC25}"/>
    <pc:docChg chg="modSld">
      <pc:chgData name="Tran Quan" userId="2263e9b69073a945" providerId="Windows Live" clId="Web-{156FAB6B-47B8-4BCE-AEC2-243AD692DC25}" dt="2023-06-12T13:23:19.438" v="4"/>
      <pc:docMkLst>
        <pc:docMk/>
      </pc:docMkLst>
      <pc:sldChg chg="delCm">
        <pc:chgData name="Tran Quan" userId="2263e9b69073a945" providerId="Windows Live" clId="Web-{156FAB6B-47B8-4BCE-AEC2-243AD692DC25}" dt="2023-06-12T13:21:40.045" v="0"/>
        <pc:sldMkLst>
          <pc:docMk/>
          <pc:sldMk cId="274675049" sldId="2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Tran Quan" userId="2263e9b69073a945" providerId="Windows Live" clId="Web-{156FAB6B-47B8-4BCE-AEC2-243AD692DC25}" dt="2023-06-12T13:21:40.045" v="0"/>
              <pc2:cmMkLst xmlns:pc2="http://schemas.microsoft.com/office/powerpoint/2019/9/main/command">
                <pc:docMk/>
                <pc:sldMk cId="274675049" sldId="267"/>
                <pc2:cmMk id="{24F6DDFC-E966-421A-8285-25D0C7CC3E61}"/>
              </pc2:cmMkLst>
            </pc226:cmChg>
          </p:ext>
        </pc:extLst>
      </pc:sldChg>
      <pc:sldChg chg="addAnim">
        <pc:chgData name="Tran Quan" userId="2263e9b69073a945" providerId="Windows Live" clId="Web-{156FAB6B-47B8-4BCE-AEC2-243AD692DC25}" dt="2023-06-12T13:22:48.031" v="1"/>
        <pc:sldMkLst>
          <pc:docMk/>
          <pc:sldMk cId="3898231557" sldId="284"/>
        </pc:sldMkLst>
      </pc:sldChg>
      <pc:sldChg chg="addAnim modAnim">
        <pc:chgData name="Tran Quan" userId="2263e9b69073a945" providerId="Windows Live" clId="Web-{156FAB6B-47B8-4BCE-AEC2-243AD692DC25}" dt="2023-06-12T13:23:19.438" v="4"/>
        <pc:sldMkLst>
          <pc:docMk/>
          <pc:sldMk cId="1742870427" sldId="293"/>
        </pc:sldMkLst>
      </pc:sldChg>
    </pc:docChg>
  </pc:docChgLst>
  <pc:docChgLst>
    <pc:chgData name="Tran Quan" userId="2263e9b69073a945" providerId="Windows Live" clId="Web-{321C1BE6-6921-4956-898F-6011A2ADD0A3}"/>
    <pc:docChg chg="modSld">
      <pc:chgData name="Tran Quan" userId="2263e9b69073a945" providerId="Windows Live" clId="Web-{321C1BE6-6921-4956-898F-6011A2ADD0A3}" dt="2023-06-12T13:20:47.633" v="878"/>
      <pc:docMkLst>
        <pc:docMk/>
      </pc:docMkLst>
      <pc:sldChg chg="modNotes">
        <pc:chgData name="Tran Quan" userId="2263e9b69073a945" providerId="Windows Live" clId="Web-{321C1BE6-6921-4956-898F-6011A2ADD0A3}" dt="2023-06-12T13:20:47.633" v="878"/>
        <pc:sldMkLst>
          <pc:docMk/>
          <pc:sldMk cId="2414157672" sldId="265"/>
        </pc:sldMkLst>
      </pc:sldChg>
      <pc:sldChg chg="modNotes">
        <pc:chgData name="Tran Quan" userId="2263e9b69073a945" providerId="Windows Live" clId="Web-{321C1BE6-6921-4956-898F-6011A2ADD0A3}" dt="2023-06-12T13:12:44.999" v="2"/>
        <pc:sldMkLst>
          <pc:docMk/>
          <pc:sldMk cId="274675049" sldId="267"/>
        </pc:sldMkLst>
      </pc:sldChg>
      <pc:sldChg chg="modNotes">
        <pc:chgData name="Tran Quan" userId="2263e9b69073a945" providerId="Windows Live" clId="Web-{321C1BE6-6921-4956-898F-6011A2ADD0A3}" dt="2023-06-12T13:18:27.521" v="608"/>
        <pc:sldMkLst>
          <pc:docMk/>
          <pc:sldMk cId="1471683169" sldId="277"/>
        </pc:sldMkLst>
      </pc:sldChg>
      <pc:sldChg chg="modNotes">
        <pc:chgData name="Tran Quan" userId="2263e9b69073a945" providerId="Windows Live" clId="Web-{321C1BE6-6921-4956-898F-6011A2ADD0A3}" dt="2023-06-12T13:15:53.065" v="276"/>
        <pc:sldMkLst>
          <pc:docMk/>
          <pc:sldMk cId="3898231557" sldId="284"/>
        </pc:sldMkLst>
      </pc:sldChg>
      <pc:sldChg chg="modNotes">
        <pc:chgData name="Tran Quan" userId="2263e9b69073a945" providerId="Windows Live" clId="Web-{321C1BE6-6921-4956-898F-6011A2ADD0A3}" dt="2023-06-12T13:14:59.392" v="195"/>
        <pc:sldMkLst>
          <pc:docMk/>
          <pc:sldMk cId="1797351030" sldId="287"/>
        </pc:sldMkLst>
      </pc:sldChg>
      <pc:sldChg chg="modNotes">
        <pc:chgData name="Tran Quan" userId="2263e9b69073a945" providerId="Windows Live" clId="Web-{321C1BE6-6921-4956-898F-6011A2ADD0A3}" dt="2023-06-12T13:16:59.238" v="427"/>
        <pc:sldMkLst>
          <pc:docMk/>
          <pc:sldMk cId="3083636695" sldId="291"/>
        </pc:sldMkLst>
      </pc:sldChg>
      <pc:sldChg chg="modNotes">
        <pc:chgData name="Tran Quan" userId="2263e9b69073a945" providerId="Windows Live" clId="Web-{321C1BE6-6921-4956-898F-6011A2ADD0A3}" dt="2023-06-12T13:16:54.394" v="425"/>
        <pc:sldMkLst>
          <pc:docMk/>
          <pc:sldMk cId="1769649618" sldId="292"/>
        </pc:sldMkLst>
      </pc:sldChg>
      <pc:sldChg chg="modNotes">
        <pc:chgData name="Tran Quan" userId="2263e9b69073a945" providerId="Windows Live" clId="Web-{321C1BE6-6921-4956-898F-6011A2ADD0A3}" dt="2023-06-12T13:17:34.723" v="485"/>
        <pc:sldMkLst>
          <pc:docMk/>
          <pc:sldMk cId="1742870427" sldId="293"/>
        </pc:sldMkLst>
      </pc:sldChg>
      <pc:sldChg chg="modNotes">
        <pc:chgData name="Tran Quan" userId="2263e9b69073a945" providerId="Windows Live" clId="Web-{321C1BE6-6921-4956-898F-6011A2ADD0A3}" dt="2023-06-12T13:18:56.334" v="668"/>
        <pc:sldMkLst>
          <pc:docMk/>
          <pc:sldMk cId="2029448647" sldId="304"/>
        </pc:sldMkLst>
      </pc:sldChg>
    </pc:docChg>
  </pc:docChgLst>
  <pc:docChgLst>
    <pc:chgData name="Tien Nguyen Minh" userId="71c925cb98baee33" providerId="LiveId" clId="{00CDE7E1-D3C1-494D-9D3E-E79C578631BC}"/>
    <pc:docChg chg="undo custSel addSld delSld modSld sldOrd modMainMaster">
      <pc:chgData name="Tien Nguyen Minh" userId="71c925cb98baee33" providerId="LiveId" clId="{00CDE7E1-D3C1-494D-9D3E-E79C578631BC}" dt="2023-06-13T03:42:37.529" v="3509"/>
      <pc:docMkLst>
        <pc:docMk/>
      </pc:docMkLst>
      <pc:sldChg chg="modSp mod">
        <pc:chgData name="Tien Nguyen Minh" userId="71c925cb98baee33" providerId="LiveId" clId="{00CDE7E1-D3C1-494D-9D3E-E79C578631BC}" dt="2023-06-02T13:49:44.763" v="280" actId="20577"/>
        <pc:sldMkLst>
          <pc:docMk/>
          <pc:sldMk cId="3382665561" sldId="257"/>
        </pc:sldMkLst>
        <pc:spChg chg="mod">
          <ac:chgData name="Tien Nguyen Minh" userId="71c925cb98baee33" providerId="LiveId" clId="{00CDE7E1-D3C1-494D-9D3E-E79C578631BC}" dt="2023-06-02T13:49:44.763" v="280" actId="20577"/>
          <ac:spMkLst>
            <pc:docMk/>
            <pc:sldMk cId="3382665561" sldId="257"/>
            <ac:spMk id="10" creationId="{F95EA0FD-B0F6-9EF2-DDD5-8C6E7D972D7A}"/>
          </ac:spMkLst>
        </pc:spChg>
      </pc:sldChg>
      <pc:sldChg chg="delSp modSp mod modClrScheme chgLayout">
        <pc:chgData name="Tien Nguyen Minh" userId="71c925cb98baee33" providerId="LiveId" clId="{00CDE7E1-D3C1-494D-9D3E-E79C578631BC}" dt="2023-06-02T14:08:30.904" v="1445" actId="20577"/>
        <pc:sldMkLst>
          <pc:docMk/>
          <pc:sldMk cId="2050455356" sldId="258"/>
        </pc:sldMkLst>
        <pc:spChg chg="mod ord">
          <ac:chgData name="Tien Nguyen Minh" userId="71c925cb98baee33" providerId="LiveId" clId="{00CDE7E1-D3C1-494D-9D3E-E79C578631BC}" dt="2023-06-02T13:50:21.969" v="401" actId="700"/>
          <ac:spMkLst>
            <pc:docMk/>
            <pc:sldMk cId="2050455356" sldId="258"/>
            <ac:spMk id="2" creationId="{944541EF-75A1-44E6-F284-C2BAB3FC708E}"/>
          </ac:spMkLst>
        </pc:spChg>
        <pc:spChg chg="mod ord">
          <ac:chgData name="Tien Nguyen Minh" userId="71c925cb98baee33" providerId="LiveId" clId="{00CDE7E1-D3C1-494D-9D3E-E79C578631BC}" dt="2023-06-02T14:08:30.904" v="1445" actId="20577"/>
          <ac:spMkLst>
            <pc:docMk/>
            <pc:sldMk cId="2050455356" sldId="258"/>
            <ac:spMk id="3" creationId="{E068EAE0-4708-0FF0-51DC-18F7C2C358E8}"/>
          </ac:spMkLst>
        </pc:spChg>
        <pc:spChg chg="mod ord">
          <ac:chgData name="Tien Nguyen Minh" userId="71c925cb98baee33" providerId="LiveId" clId="{00CDE7E1-D3C1-494D-9D3E-E79C578631BC}" dt="2023-06-02T13:50:21.969" v="401" actId="700"/>
          <ac:spMkLst>
            <pc:docMk/>
            <pc:sldMk cId="2050455356" sldId="258"/>
            <ac:spMk id="4" creationId="{BD38F02E-688D-13FC-F5FE-9EE4D89A3418}"/>
          </ac:spMkLst>
        </pc:spChg>
        <pc:spChg chg="del">
          <ac:chgData name="Tien Nguyen Minh" userId="71c925cb98baee33" providerId="LiveId" clId="{00CDE7E1-D3C1-494D-9D3E-E79C578631BC}" dt="2023-06-02T13:50:21.969" v="401" actId="700"/>
          <ac:spMkLst>
            <pc:docMk/>
            <pc:sldMk cId="2050455356" sldId="258"/>
            <ac:spMk id="7" creationId="{ECC9EB80-12A1-F432-BE4F-61BED489CCCF}"/>
          </ac:spMkLst>
        </pc:spChg>
        <pc:spChg chg="mod ord">
          <ac:chgData name="Tien Nguyen Minh" userId="71c925cb98baee33" providerId="LiveId" clId="{00CDE7E1-D3C1-494D-9D3E-E79C578631BC}" dt="2023-06-02T13:50:21.969" v="401" actId="700"/>
          <ac:spMkLst>
            <pc:docMk/>
            <pc:sldMk cId="2050455356" sldId="258"/>
            <ac:spMk id="8" creationId="{1431E0E1-1B7E-6E11-BE18-E57B8948517E}"/>
          </ac:spMkLst>
        </pc:spChg>
        <pc:spChg chg="mod ord">
          <ac:chgData name="Tien Nguyen Minh" userId="71c925cb98baee33" providerId="LiveId" clId="{00CDE7E1-D3C1-494D-9D3E-E79C578631BC}" dt="2023-06-02T13:50:21.969" v="401" actId="700"/>
          <ac:spMkLst>
            <pc:docMk/>
            <pc:sldMk cId="2050455356" sldId="258"/>
            <ac:spMk id="9" creationId="{39E11B6E-D679-FC05-E610-E40431505CBC}"/>
          </ac:spMkLst>
        </pc:spChg>
      </pc:sldChg>
      <pc:sldChg chg="delSp modSp mod modClrScheme chgLayout">
        <pc:chgData name="Tien Nguyen Minh" userId="71c925cb98baee33" providerId="LiveId" clId="{00CDE7E1-D3C1-494D-9D3E-E79C578631BC}" dt="2023-06-02T14:10:59.012" v="1446" actId="700"/>
        <pc:sldMkLst>
          <pc:docMk/>
          <pc:sldMk cId="362076778" sldId="259"/>
        </pc:sldMkLst>
        <pc:spChg chg="mod ord">
          <ac:chgData name="Tien Nguyen Minh" userId="71c925cb98baee33" providerId="LiveId" clId="{00CDE7E1-D3C1-494D-9D3E-E79C578631BC}" dt="2023-06-02T14:10:59.012" v="1446" actId="700"/>
          <ac:spMkLst>
            <pc:docMk/>
            <pc:sldMk cId="362076778" sldId="259"/>
            <ac:spMk id="2" creationId="{AEFCB13F-6FDB-30F5-17C2-59CE73BE2543}"/>
          </ac:spMkLst>
        </pc:spChg>
        <pc:spChg chg="mod ord">
          <ac:chgData name="Tien Nguyen Minh" userId="71c925cb98baee33" providerId="LiveId" clId="{00CDE7E1-D3C1-494D-9D3E-E79C578631BC}" dt="2023-06-02T14:10:59.012" v="1446" actId="700"/>
          <ac:spMkLst>
            <pc:docMk/>
            <pc:sldMk cId="362076778" sldId="259"/>
            <ac:spMk id="3" creationId="{D02DAAEF-967C-CE35-343B-EA6C2765B3AF}"/>
          </ac:spMkLst>
        </pc:spChg>
        <pc:spChg chg="mod ord">
          <ac:chgData name="Tien Nguyen Minh" userId="71c925cb98baee33" providerId="LiveId" clId="{00CDE7E1-D3C1-494D-9D3E-E79C578631BC}" dt="2023-06-02T14:10:59.012" v="1446" actId="700"/>
          <ac:spMkLst>
            <pc:docMk/>
            <pc:sldMk cId="362076778" sldId="259"/>
            <ac:spMk id="4" creationId="{678D6619-8681-8DD7-4777-A3E97DCDE773}"/>
          </ac:spMkLst>
        </pc:spChg>
        <pc:spChg chg="del">
          <ac:chgData name="Tien Nguyen Minh" userId="71c925cb98baee33" providerId="LiveId" clId="{00CDE7E1-D3C1-494D-9D3E-E79C578631BC}" dt="2023-06-02T14:10:59.012" v="1446" actId="700"/>
          <ac:spMkLst>
            <pc:docMk/>
            <pc:sldMk cId="362076778" sldId="259"/>
            <ac:spMk id="7" creationId="{1141DC72-C20B-251D-BF55-F0D6CAA81829}"/>
          </ac:spMkLst>
        </pc:spChg>
        <pc:spChg chg="mod ord">
          <ac:chgData name="Tien Nguyen Minh" userId="71c925cb98baee33" providerId="LiveId" clId="{00CDE7E1-D3C1-494D-9D3E-E79C578631BC}" dt="2023-06-02T14:10:59.012" v="1446" actId="700"/>
          <ac:spMkLst>
            <pc:docMk/>
            <pc:sldMk cId="362076778" sldId="259"/>
            <ac:spMk id="8" creationId="{69990065-45A4-05B4-6C7B-00B23E7E31A6}"/>
          </ac:spMkLst>
        </pc:spChg>
        <pc:spChg chg="mod ord">
          <ac:chgData name="Tien Nguyen Minh" userId="71c925cb98baee33" providerId="LiveId" clId="{00CDE7E1-D3C1-494D-9D3E-E79C578631BC}" dt="2023-06-02T14:10:59.012" v="1446" actId="700"/>
          <ac:spMkLst>
            <pc:docMk/>
            <pc:sldMk cId="362076778" sldId="259"/>
            <ac:spMk id="9" creationId="{05BD303F-D1DA-2D04-D10D-68261290FCDE}"/>
          </ac:spMkLst>
        </pc:spChg>
      </pc:sldChg>
      <pc:sldChg chg="modSp mod modAnim modNotesTx">
        <pc:chgData name="Tien Nguyen Minh" userId="71c925cb98baee33" providerId="LiveId" clId="{00CDE7E1-D3C1-494D-9D3E-E79C578631BC}" dt="2023-06-13T02:12:42.238" v="3013" actId="20577"/>
        <pc:sldMkLst>
          <pc:docMk/>
          <pc:sldMk cId="377329067" sldId="260"/>
        </pc:sldMkLst>
        <pc:spChg chg="mod">
          <ac:chgData name="Tien Nguyen Minh" userId="71c925cb98baee33" providerId="LiveId" clId="{00CDE7E1-D3C1-494D-9D3E-E79C578631BC}" dt="2023-06-13T02:12:42.238" v="3013" actId="20577"/>
          <ac:spMkLst>
            <pc:docMk/>
            <pc:sldMk cId="377329067" sldId="260"/>
            <ac:spMk id="9" creationId="{FC83971C-90C5-DF53-8723-CC54A0BC104C}"/>
          </ac:spMkLst>
        </pc:spChg>
      </pc:sldChg>
      <pc:sldChg chg="modSp mod">
        <pc:chgData name="Tien Nguyen Minh" userId="71c925cb98baee33" providerId="LiveId" clId="{00CDE7E1-D3C1-494D-9D3E-E79C578631BC}" dt="2023-06-13T02:54:48.412" v="3058" actId="20577"/>
        <pc:sldMkLst>
          <pc:docMk/>
          <pc:sldMk cId="1387278383" sldId="261"/>
        </pc:sldMkLst>
        <pc:spChg chg="mod">
          <ac:chgData name="Tien Nguyen Minh" userId="71c925cb98baee33" providerId="LiveId" clId="{00CDE7E1-D3C1-494D-9D3E-E79C578631BC}" dt="2023-06-13T02:54:48.412" v="3058" actId="20577"/>
          <ac:spMkLst>
            <pc:docMk/>
            <pc:sldMk cId="1387278383" sldId="261"/>
            <ac:spMk id="8" creationId="{D96C704F-9888-08CD-C5B0-BDEFFDAE3C34}"/>
          </ac:spMkLst>
        </pc:spChg>
      </pc:sldChg>
      <pc:sldChg chg="modSp del mod">
        <pc:chgData name="Tien Nguyen Minh" userId="71c925cb98baee33" providerId="LiveId" clId="{00CDE7E1-D3C1-494D-9D3E-E79C578631BC}" dt="2023-06-02T13:48:50.775" v="276" actId="47"/>
        <pc:sldMkLst>
          <pc:docMk/>
          <pc:sldMk cId="3982940888" sldId="262"/>
        </pc:sldMkLst>
        <pc:spChg chg="mod">
          <ac:chgData name="Tien Nguyen Minh" userId="71c925cb98baee33" providerId="LiveId" clId="{00CDE7E1-D3C1-494D-9D3E-E79C578631BC}" dt="2023-06-02T13:47:53.770" v="248" actId="20577"/>
          <ac:spMkLst>
            <pc:docMk/>
            <pc:sldMk cId="3982940888" sldId="262"/>
            <ac:spMk id="8" creationId="{510AAE82-FA0B-38B9-DA9A-BAFDFE33E5CA}"/>
          </ac:spMkLst>
        </pc:spChg>
      </pc:sldChg>
      <pc:sldChg chg="modSp mod">
        <pc:chgData name="Tien Nguyen Minh" userId="71c925cb98baee33" providerId="LiveId" clId="{00CDE7E1-D3C1-494D-9D3E-E79C578631BC}" dt="2023-06-02T14:45:16.917" v="2868" actId="20577"/>
        <pc:sldMkLst>
          <pc:docMk/>
          <pc:sldMk cId="102947210" sldId="264"/>
        </pc:sldMkLst>
        <pc:spChg chg="mod">
          <ac:chgData name="Tien Nguyen Minh" userId="71c925cb98baee33" providerId="LiveId" clId="{00CDE7E1-D3C1-494D-9D3E-E79C578631BC}" dt="2023-06-02T13:49:00.345" v="278" actId="20577"/>
          <ac:spMkLst>
            <pc:docMk/>
            <pc:sldMk cId="102947210" sldId="264"/>
            <ac:spMk id="2" creationId="{2AD688E2-8C5E-4851-2BB2-7343C31EE3C6}"/>
          </ac:spMkLst>
        </pc:spChg>
        <pc:spChg chg="mod">
          <ac:chgData name="Tien Nguyen Minh" userId="71c925cb98baee33" providerId="LiveId" clId="{00CDE7E1-D3C1-494D-9D3E-E79C578631BC}" dt="2023-06-02T14:45:16.917" v="2868" actId="20577"/>
          <ac:spMkLst>
            <pc:docMk/>
            <pc:sldMk cId="102947210" sldId="264"/>
            <ac:spMk id="3" creationId="{2A24B05D-889C-F620-4330-662072F31BAC}"/>
          </ac:spMkLst>
        </pc:spChg>
      </pc:sldChg>
      <pc:sldChg chg="modSp mod">
        <pc:chgData name="Tien Nguyen Minh" userId="71c925cb98baee33" providerId="LiveId" clId="{00CDE7E1-D3C1-494D-9D3E-E79C578631BC}" dt="2023-06-13T03:08:38.680" v="3128" actId="20577"/>
        <pc:sldMkLst>
          <pc:docMk/>
          <pc:sldMk cId="2414157672" sldId="265"/>
        </pc:sldMkLst>
        <pc:spChg chg="mod">
          <ac:chgData name="Tien Nguyen Minh" userId="71c925cb98baee33" providerId="LiveId" clId="{00CDE7E1-D3C1-494D-9D3E-E79C578631BC}" dt="2023-06-02T13:48:19.482" v="275" actId="20577"/>
          <ac:spMkLst>
            <pc:docMk/>
            <pc:sldMk cId="2414157672" sldId="265"/>
            <ac:spMk id="2" creationId="{7B52A284-1F8C-B215-34D1-310430829041}"/>
          </ac:spMkLst>
        </pc:spChg>
        <pc:spChg chg="mod">
          <ac:chgData name="Tien Nguyen Minh" userId="71c925cb98baee33" providerId="LiveId" clId="{00CDE7E1-D3C1-494D-9D3E-E79C578631BC}" dt="2023-06-13T03:08:38.680" v="3128" actId="20577"/>
          <ac:spMkLst>
            <pc:docMk/>
            <pc:sldMk cId="2414157672" sldId="265"/>
            <ac:spMk id="8" creationId="{AD29C7AA-86E5-355E-4F3A-6C05405F9328}"/>
          </ac:spMkLst>
        </pc:spChg>
      </pc:sldChg>
      <pc:sldChg chg="addSp delSp modSp mod">
        <pc:chgData name="Tien Nguyen Minh" userId="71c925cb98baee33" providerId="LiveId" clId="{00CDE7E1-D3C1-494D-9D3E-E79C578631BC}" dt="2023-05-29T12:15:55.352" v="3" actId="14100"/>
        <pc:sldMkLst>
          <pc:docMk/>
          <pc:sldMk cId="1000788696" sldId="268"/>
        </pc:sldMkLst>
        <pc:picChg chg="add mod">
          <ac:chgData name="Tien Nguyen Minh" userId="71c925cb98baee33" providerId="LiveId" clId="{00CDE7E1-D3C1-494D-9D3E-E79C578631BC}" dt="2023-05-29T12:15:55.352" v="3" actId="14100"/>
          <ac:picMkLst>
            <pc:docMk/>
            <pc:sldMk cId="1000788696" sldId="268"/>
            <ac:picMk id="8" creationId="{4A63FA89-4171-A452-FF51-FAE41FD4E37A}"/>
          </ac:picMkLst>
        </pc:picChg>
        <pc:picChg chg="del">
          <ac:chgData name="Tien Nguyen Minh" userId="71c925cb98baee33" providerId="LiveId" clId="{00CDE7E1-D3C1-494D-9D3E-E79C578631BC}" dt="2023-05-29T12:15:46.383" v="1" actId="478"/>
          <ac:picMkLst>
            <pc:docMk/>
            <pc:sldMk cId="1000788696" sldId="268"/>
            <ac:picMk id="9" creationId="{219AA648-41B6-C7B5-3C7A-3EF3998F10DA}"/>
          </ac:picMkLst>
        </pc:picChg>
      </pc:sldChg>
      <pc:sldChg chg="modSp mod ord modAnim">
        <pc:chgData name="Tien Nguyen Minh" userId="71c925cb98baee33" providerId="LiveId" clId="{00CDE7E1-D3C1-494D-9D3E-E79C578631BC}" dt="2023-06-13T03:42:17.687" v="3508"/>
        <pc:sldMkLst>
          <pc:docMk/>
          <pc:sldMk cId="3467021510" sldId="272"/>
        </pc:sldMkLst>
        <pc:spChg chg="mod">
          <ac:chgData name="Tien Nguyen Minh" userId="71c925cb98baee33" providerId="LiveId" clId="{00CDE7E1-D3C1-494D-9D3E-E79C578631BC}" dt="2023-06-13T02:06:02.984" v="2914" actId="20577"/>
          <ac:spMkLst>
            <pc:docMk/>
            <pc:sldMk cId="3467021510" sldId="272"/>
            <ac:spMk id="2" creationId="{2F0225BE-D033-A55E-AA5B-B990FBD0AD16}"/>
          </ac:spMkLst>
        </pc:spChg>
      </pc:sldChg>
      <pc:sldChg chg="modSp mod">
        <pc:chgData name="Tien Nguyen Minh" userId="71c925cb98baee33" providerId="LiveId" clId="{00CDE7E1-D3C1-494D-9D3E-E79C578631BC}" dt="2023-06-13T03:41:30.508" v="3505" actId="20577"/>
        <pc:sldMkLst>
          <pc:docMk/>
          <pc:sldMk cId="2002813984" sldId="273"/>
        </pc:sldMkLst>
        <pc:spChg chg="mod">
          <ac:chgData name="Tien Nguyen Minh" userId="71c925cb98baee33" providerId="LiveId" clId="{00CDE7E1-D3C1-494D-9D3E-E79C578631BC}" dt="2023-06-13T03:41:30.508" v="3505" actId="20577"/>
          <ac:spMkLst>
            <pc:docMk/>
            <pc:sldMk cId="2002813984" sldId="273"/>
            <ac:spMk id="2" creationId="{691A9C00-A258-3562-C9CD-D33471C72D8B}"/>
          </ac:spMkLst>
        </pc:spChg>
      </pc:sldChg>
      <pc:sldChg chg="modSp mod ord modAnim">
        <pc:chgData name="Tien Nguyen Minh" userId="71c925cb98baee33" providerId="LiveId" clId="{00CDE7E1-D3C1-494D-9D3E-E79C578631BC}" dt="2023-06-13T03:42:37.529" v="3509"/>
        <pc:sldMkLst>
          <pc:docMk/>
          <pc:sldMk cId="3851306120" sldId="276"/>
        </pc:sldMkLst>
        <pc:spChg chg="mod">
          <ac:chgData name="Tien Nguyen Minh" userId="71c925cb98baee33" providerId="LiveId" clId="{00CDE7E1-D3C1-494D-9D3E-E79C578631BC}" dt="2023-06-13T02:06:14.536" v="2918" actId="20577"/>
          <ac:spMkLst>
            <pc:docMk/>
            <pc:sldMk cId="3851306120" sldId="276"/>
            <ac:spMk id="2" creationId="{AF8757CE-EB9F-73CD-90BA-8C0185599939}"/>
          </ac:spMkLst>
        </pc:spChg>
        <pc:spChg chg="mod">
          <ac:chgData name="Tien Nguyen Minh" userId="71c925cb98baee33" providerId="LiveId" clId="{00CDE7E1-D3C1-494D-9D3E-E79C578631BC}" dt="2023-06-13T03:35:41.830" v="3469" actId="20577"/>
          <ac:spMkLst>
            <pc:docMk/>
            <pc:sldMk cId="3851306120" sldId="276"/>
            <ac:spMk id="8" creationId="{76054D42-D1DD-6922-10BF-69B260F2B8C9}"/>
          </ac:spMkLst>
        </pc:spChg>
      </pc:sldChg>
      <pc:sldChg chg="modSp mod ord">
        <pc:chgData name="Tien Nguyen Minh" userId="71c925cb98baee33" providerId="LiveId" clId="{00CDE7E1-D3C1-494D-9D3E-E79C578631BC}" dt="2023-06-02T14:46:12.438" v="2900" actId="20577"/>
        <pc:sldMkLst>
          <pc:docMk/>
          <pc:sldMk cId="964149432" sldId="278"/>
        </pc:sldMkLst>
        <pc:spChg chg="mod">
          <ac:chgData name="Tien Nguyen Minh" userId="71c925cb98baee33" providerId="LiveId" clId="{00CDE7E1-D3C1-494D-9D3E-E79C578631BC}" dt="2023-06-02T14:46:12.438" v="2900" actId="20577"/>
          <ac:spMkLst>
            <pc:docMk/>
            <pc:sldMk cId="964149432" sldId="278"/>
            <ac:spMk id="2" creationId="{2F0225BE-D033-A55E-AA5B-B990FBD0AD16}"/>
          </ac:spMkLst>
        </pc:spChg>
      </pc:sldChg>
      <pc:sldChg chg="modSp mod ord">
        <pc:chgData name="Tien Nguyen Minh" userId="71c925cb98baee33" providerId="LiveId" clId="{00CDE7E1-D3C1-494D-9D3E-E79C578631BC}" dt="2023-06-02T14:46:17.029" v="2902" actId="20577"/>
        <pc:sldMkLst>
          <pc:docMk/>
          <pc:sldMk cId="2943444498" sldId="279"/>
        </pc:sldMkLst>
        <pc:spChg chg="mod">
          <ac:chgData name="Tien Nguyen Minh" userId="71c925cb98baee33" providerId="LiveId" clId="{00CDE7E1-D3C1-494D-9D3E-E79C578631BC}" dt="2023-06-02T14:46:17.029" v="2902" actId="20577"/>
          <ac:spMkLst>
            <pc:docMk/>
            <pc:sldMk cId="2943444498" sldId="279"/>
            <ac:spMk id="2" creationId="{2F0225BE-D033-A55E-AA5B-B990FBD0AD16}"/>
          </ac:spMkLst>
        </pc:spChg>
      </pc:sldChg>
      <pc:sldChg chg="modSp mod ord">
        <pc:chgData name="Tien Nguyen Minh" userId="71c925cb98baee33" providerId="LiveId" clId="{00CDE7E1-D3C1-494D-9D3E-E79C578631BC}" dt="2023-06-02T14:46:20.837" v="2904" actId="20577"/>
        <pc:sldMkLst>
          <pc:docMk/>
          <pc:sldMk cId="3213553924" sldId="280"/>
        </pc:sldMkLst>
        <pc:spChg chg="mod">
          <ac:chgData name="Tien Nguyen Minh" userId="71c925cb98baee33" providerId="LiveId" clId="{00CDE7E1-D3C1-494D-9D3E-E79C578631BC}" dt="2023-06-02T14:46:20.837" v="2904" actId="20577"/>
          <ac:spMkLst>
            <pc:docMk/>
            <pc:sldMk cId="3213553924" sldId="280"/>
            <ac:spMk id="2" creationId="{2F0225BE-D033-A55E-AA5B-B990FBD0AD16}"/>
          </ac:spMkLst>
        </pc:spChg>
      </pc:sldChg>
      <pc:sldChg chg="modSp mod ord">
        <pc:chgData name="Tien Nguyen Minh" userId="71c925cb98baee33" providerId="LiveId" clId="{00CDE7E1-D3C1-494D-9D3E-E79C578631BC}" dt="2023-06-02T14:46:25.527" v="2906" actId="20577"/>
        <pc:sldMkLst>
          <pc:docMk/>
          <pc:sldMk cId="3101282034" sldId="281"/>
        </pc:sldMkLst>
        <pc:spChg chg="mod">
          <ac:chgData name="Tien Nguyen Minh" userId="71c925cb98baee33" providerId="LiveId" clId="{00CDE7E1-D3C1-494D-9D3E-E79C578631BC}" dt="2023-06-02T14:46:25.527" v="2906" actId="20577"/>
          <ac:spMkLst>
            <pc:docMk/>
            <pc:sldMk cId="3101282034" sldId="281"/>
            <ac:spMk id="2" creationId="{2F0225BE-D033-A55E-AA5B-B990FBD0AD16}"/>
          </ac:spMkLst>
        </pc:spChg>
      </pc:sldChg>
      <pc:sldChg chg="modSp mod ord">
        <pc:chgData name="Tien Nguyen Minh" userId="71c925cb98baee33" providerId="LiveId" clId="{00CDE7E1-D3C1-494D-9D3E-E79C578631BC}" dt="2023-06-13T02:06:08.746" v="2916" actId="20577"/>
        <pc:sldMkLst>
          <pc:docMk/>
          <pc:sldMk cId="131685238" sldId="283"/>
        </pc:sldMkLst>
        <pc:spChg chg="mod">
          <ac:chgData name="Tien Nguyen Minh" userId="71c925cb98baee33" providerId="LiveId" clId="{00CDE7E1-D3C1-494D-9D3E-E79C578631BC}" dt="2023-06-13T02:06:08.746" v="2916" actId="20577"/>
          <ac:spMkLst>
            <pc:docMk/>
            <pc:sldMk cId="131685238" sldId="283"/>
            <ac:spMk id="2" creationId="{AF8757CE-EB9F-73CD-90BA-8C0185599939}"/>
          </ac:spMkLst>
        </pc:spChg>
      </pc:sldChg>
      <pc:sldChg chg="modSp mod ord">
        <pc:chgData name="Tien Nguyen Minh" userId="71c925cb98baee33" providerId="LiveId" clId="{00CDE7E1-D3C1-494D-9D3E-E79C578631BC}" dt="2023-06-02T14:46:08.244" v="2898" actId="20577"/>
        <pc:sldMkLst>
          <pc:docMk/>
          <pc:sldMk cId="3898231557" sldId="284"/>
        </pc:sldMkLst>
        <pc:spChg chg="mod">
          <ac:chgData name="Tien Nguyen Minh" userId="71c925cb98baee33" providerId="LiveId" clId="{00CDE7E1-D3C1-494D-9D3E-E79C578631BC}" dt="2023-06-02T14:46:08.244" v="2898" actId="20577"/>
          <ac:spMkLst>
            <pc:docMk/>
            <pc:sldMk cId="3898231557" sldId="284"/>
            <ac:spMk id="2" creationId="{2F0225BE-D033-A55E-AA5B-B990FBD0AD16}"/>
          </ac:spMkLst>
        </pc:spChg>
      </pc:sldChg>
      <pc:sldChg chg="addSp delSp modSp new del mod modClrScheme modAnim chgLayout">
        <pc:chgData name="Tien Nguyen Minh" userId="71c925cb98baee33" providerId="LiveId" clId="{00CDE7E1-D3C1-494D-9D3E-E79C578631BC}" dt="2023-06-02T11:36:41.019" v="33" actId="2696"/>
        <pc:sldMkLst>
          <pc:docMk/>
          <pc:sldMk cId="2306677634" sldId="285"/>
        </pc:sldMkLst>
        <pc:spChg chg="del">
          <ac:chgData name="Tien Nguyen Minh" userId="71c925cb98baee33" providerId="LiveId" clId="{00CDE7E1-D3C1-494D-9D3E-E79C578631BC}" dt="2023-06-02T11:34:33.135" v="31" actId="700"/>
          <ac:spMkLst>
            <pc:docMk/>
            <pc:sldMk cId="2306677634" sldId="285"/>
            <ac:spMk id="2" creationId="{931197E8-D4A4-4B3E-37DF-1F3E5E0B6A80}"/>
          </ac:spMkLst>
        </pc:spChg>
        <pc:spChg chg="del">
          <ac:chgData name="Tien Nguyen Minh" userId="71c925cb98baee33" providerId="LiveId" clId="{00CDE7E1-D3C1-494D-9D3E-E79C578631BC}" dt="2023-06-02T11:33:36.212" v="27"/>
          <ac:spMkLst>
            <pc:docMk/>
            <pc:sldMk cId="2306677634" sldId="285"/>
            <ac:spMk id="3" creationId="{CFECB2B1-7E57-645D-7280-D9C52E32C601}"/>
          </ac:spMkLst>
        </pc:spChg>
        <pc:spChg chg="mod ord">
          <ac:chgData name="Tien Nguyen Minh" userId="71c925cb98baee33" providerId="LiveId" clId="{00CDE7E1-D3C1-494D-9D3E-E79C578631BC}" dt="2023-06-02T11:34:33.135" v="31" actId="700"/>
          <ac:spMkLst>
            <pc:docMk/>
            <pc:sldMk cId="2306677634" sldId="285"/>
            <ac:spMk id="4" creationId="{73DCA836-6EAC-0442-A5BE-904D413908FB}"/>
          </ac:spMkLst>
        </pc:spChg>
        <pc:spChg chg="mod ord">
          <ac:chgData name="Tien Nguyen Minh" userId="71c925cb98baee33" providerId="LiveId" clId="{00CDE7E1-D3C1-494D-9D3E-E79C578631BC}" dt="2023-06-02T11:34:33.135" v="31" actId="700"/>
          <ac:spMkLst>
            <pc:docMk/>
            <pc:sldMk cId="2306677634" sldId="285"/>
            <ac:spMk id="5" creationId="{344F73E3-550A-ADF1-C379-105061DF3A7E}"/>
          </ac:spMkLst>
        </pc:spChg>
        <pc:spChg chg="mod ord">
          <ac:chgData name="Tien Nguyen Minh" userId="71c925cb98baee33" providerId="LiveId" clId="{00CDE7E1-D3C1-494D-9D3E-E79C578631BC}" dt="2023-06-02T11:34:33.135" v="31" actId="700"/>
          <ac:spMkLst>
            <pc:docMk/>
            <pc:sldMk cId="2306677634" sldId="285"/>
            <ac:spMk id="6" creationId="{CD03CF39-C6B8-7729-3462-71F5B4BECBCE}"/>
          </ac:spMkLst>
        </pc:spChg>
        <pc:picChg chg="add mod ord">
          <ac:chgData name="Tien Nguyen Minh" userId="71c925cb98baee33" providerId="LiveId" clId="{00CDE7E1-D3C1-494D-9D3E-E79C578631BC}" dt="2023-06-02T11:34:44.287" v="32" actId="1076"/>
          <ac:picMkLst>
            <pc:docMk/>
            <pc:sldMk cId="2306677634" sldId="285"/>
            <ac:picMk id="7" creationId="{DC4CE575-2E18-BBFC-3992-8F3BC108C012}"/>
          </ac:picMkLst>
        </pc:picChg>
      </pc:sldChg>
      <pc:sldChg chg="modSp new mod">
        <pc:chgData name="Tien Nguyen Minh" userId="71c925cb98baee33" providerId="LiveId" clId="{00CDE7E1-D3C1-494D-9D3E-E79C578631BC}" dt="2023-06-02T13:34:12.357" v="53" actId="20577"/>
        <pc:sldMkLst>
          <pc:docMk/>
          <pc:sldMk cId="2905330291" sldId="285"/>
        </pc:sldMkLst>
        <pc:spChg chg="mod">
          <ac:chgData name="Tien Nguyen Minh" userId="71c925cb98baee33" providerId="LiveId" clId="{00CDE7E1-D3C1-494D-9D3E-E79C578631BC}" dt="2023-06-02T13:34:12.357" v="53" actId="20577"/>
          <ac:spMkLst>
            <pc:docMk/>
            <pc:sldMk cId="2905330291" sldId="285"/>
            <ac:spMk id="2" creationId="{8EADBF7C-778B-24F4-491B-0DA8C092A73F}"/>
          </ac:spMkLst>
        </pc:spChg>
      </pc:sldChg>
      <pc:sldChg chg="modSp new mod">
        <pc:chgData name="Tien Nguyen Minh" userId="71c925cb98baee33" providerId="LiveId" clId="{00CDE7E1-D3C1-494D-9D3E-E79C578631BC}" dt="2023-06-13T02:51:37.322" v="3047" actId="20577"/>
        <pc:sldMkLst>
          <pc:docMk/>
          <pc:sldMk cId="823628665" sldId="286"/>
        </pc:sldMkLst>
        <pc:spChg chg="mod">
          <ac:chgData name="Tien Nguyen Minh" userId="71c925cb98baee33" providerId="LiveId" clId="{00CDE7E1-D3C1-494D-9D3E-E79C578631BC}" dt="2023-06-13T02:51:37.322" v="3047" actId="20577"/>
          <ac:spMkLst>
            <pc:docMk/>
            <pc:sldMk cId="823628665" sldId="286"/>
            <ac:spMk id="3" creationId="{55DD0AB4-2AF7-EECB-BC66-1CF728D10FF9}"/>
          </ac:spMkLst>
        </pc:spChg>
      </pc:sldChg>
      <pc:sldChg chg="addSp delSp modSp add mod">
        <pc:chgData name="Tien Nguyen Minh" userId="71c925cb98baee33" providerId="LiveId" clId="{00CDE7E1-D3C1-494D-9D3E-E79C578631BC}" dt="2023-06-13T03:28:27.231" v="3459" actId="14100"/>
        <pc:sldMkLst>
          <pc:docMk/>
          <pc:sldMk cId="1967693969" sldId="307"/>
        </pc:sldMkLst>
        <pc:spChg chg="mod">
          <ac:chgData name="Tien Nguyen Minh" userId="71c925cb98baee33" providerId="LiveId" clId="{00CDE7E1-D3C1-494D-9D3E-E79C578631BC}" dt="2023-06-13T03:28:27.231" v="3459" actId="14100"/>
          <ac:spMkLst>
            <pc:docMk/>
            <pc:sldMk cId="1967693969" sldId="307"/>
            <ac:spMk id="2" creationId="{F9E1B8B0-B017-94B3-B01C-B3395A8A92D5}"/>
          </ac:spMkLst>
        </pc:spChg>
        <pc:spChg chg="mod">
          <ac:chgData name="Tien Nguyen Minh" userId="71c925cb98baee33" providerId="LiveId" clId="{00CDE7E1-D3C1-494D-9D3E-E79C578631BC}" dt="2023-06-13T03:26:16.125" v="3174" actId="20577"/>
          <ac:spMkLst>
            <pc:docMk/>
            <pc:sldMk cId="1967693969" sldId="307"/>
            <ac:spMk id="6" creationId="{89636DC0-3199-EB1F-188F-F05092C0954D}"/>
          </ac:spMkLst>
        </pc:spChg>
        <pc:picChg chg="del">
          <ac:chgData name="Tien Nguyen Minh" userId="71c925cb98baee33" providerId="LiveId" clId="{00CDE7E1-D3C1-494D-9D3E-E79C578631BC}" dt="2023-06-13T03:26:29.603" v="3179" actId="478"/>
          <ac:picMkLst>
            <pc:docMk/>
            <pc:sldMk cId="1967693969" sldId="307"/>
            <ac:picMk id="8" creationId="{A7524ECB-ADF5-B28F-9FE1-E0950ED1C2FF}"/>
          </ac:picMkLst>
        </pc:picChg>
        <pc:picChg chg="add mod">
          <ac:chgData name="Tien Nguyen Minh" userId="71c925cb98baee33" providerId="LiveId" clId="{00CDE7E1-D3C1-494D-9D3E-E79C578631BC}" dt="2023-06-13T03:26:52.434" v="3184" actId="14100"/>
          <ac:picMkLst>
            <pc:docMk/>
            <pc:sldMk cId="1967693969" sldId="307"/>
            <ac:picMk id="9" creationId="{595DF36B-2641-19AA-E9F0-671C848EA9B9}"/>
          </ac:picMkLst>
        </pc:picChg>
      </pc:sldChg>
      <pc:sldMasterChg chg="modSldLayout">
        <pc:chgData name="Tien Nguyen Minh" userId="71c925cb98baee33" providerId="LiveId" clId="{00CDE7E1-D3C1-494D-9D3E-E79C578631BC}" dt="2023-05-30T06:54:54.386" v="25" actId="20577"/>
        <pc:sldMasterMkLst>
          <pc:docMk/>
          <pc:sldMasterMk cId="204799129" sldId="2147483648"/>
        </pc:sldMasterMkLst>
        <pc:sldLayoutChg chg="modSp mod">
          <pc:chgData name="Tien Nguyen Minh" userId="71c925cb98baee33" providerId="LiveId" clId="{00CDE7E1-D3C1-494D-9D3E-E79C578631BC}" dt="2023-05-30T06:54:54.386" v="25" actId="20577"/>
          <pc:sldLayoutMkLst>
            <pc:docMk/>
            <pc:sldMasterMk cId="204799129" sldId="2147483648"/>
            <pc:sldLayoutMk cId="1916864594" sldId="2147483659"/>
          </pc:sldLayoutMkLst>
          <pc:spChg chg="mod">
            <ac:chgData name="Tien Nguyen Minh" userId="71c925cb98baee33" providerId="LiveId" clId="{00CDE7E1-D3C1-494D-9D3E-E79C578631BC}" dt="2023-05-30T06:54:54.386" v="25" actId="20577"/>
            <ac:spMkLst>
              <pc:docMk/>
              <pc:sldMasterMk cId="204799129" sldId="2147483648"/>
              <pc:sldLayoutMk cId="1916864594" sldId="2147483659"/>
              <ac:spMk id="19" creationId="{9846086C-AE8E-35BB-EFB8-31CDC1FABFF0}"/>
            </ac:spMkLst>
          </pc:spChg>
        </pc:sldLayoutChg>
      </pc:sldMasterChg>
    </pc:docChg>
  </pc:docChgLst>
  <pc:docChgLst>
    <pc:chgData name="Tran Quan" userId="2263e9b69073a945" providerId="Windows Live" clId="Web-{84FB85A1-AF43-4A50-82E6-0731CE749BE3}"/>
    <pc:docChg chg="addSld delSld modSld sldOrd">
      <pc:chgData name="Tran Quan" userId="2263e9b69073a945" providerId="Windows Live" clId="Web-{84FB85A1-AF43-4A50-82E6-0731CE749BE3}" dt="2023-06-03T10:42:57.405" v="1257"/>
      <pc:docMkLst>
        <pc:docMk/>
      </pc:docMkLst>
      <pc:sldChg chg="ord">
        <pc:chgData name="Tran Quan" userId="2263e9b69073a945" providerId="Windows Live" clId="Web-{84FB85A1-AF43-4A50-82E6-0731CE749BE3}" dt="2023-06-03T10:42:57.405" v="1257"/>
        <pc:sldMkLst>
          <pc:docMk/>
          <pc:sldMk cId="3214341961" sldId="263"/>
        </pc:sldMkLst>
      </pc:sldChg>
      <pc:sldChg chg="modSp">
        <pc:chgData name="Tran Quan" userId="2263e9b69073a945" providerId="Windows Live" clId="Web-{84FB85A1-AF43-4A50-82E6-0731CE749BE3}" dt="2023-06-03T09:37:00.531" v="9" actId="1076"/>
        <pc:sldMkLst>
          <pc:docMk/>
          <pc:sldMk cId="274675049" sldId="267"/>
        </pc:sldMkLst>
        <pc:spChg chg="mod">
          <ac:chgData name="Tran Quan" userId="2263e9b69073a945" providerId="Windows Live" clId="Web-{84FB85A1-AF43-4A50-82E6-0731CE749BE3}" dt="2023-06-03T09:36:40.593" v="8" actId="20577"/>
          <ac:spMkLst>
            <pc:docMk/>
            <pc:sldMk cId="274675049" sldId="267"/>
            <ac:spMk id="10" creationId="{DBFB25C2-A3D7-20FE-57F1-630E30F65AD1}"/>
          </ac:spMkLst>
        </pc:spChg>
        <pc:picChg chg="mod">
          <ac:chgData name="Tran Quan" userId="2263e9b69073a945" providerId="Windows Live" clId="Web-{84FB85A1-AF43-4A50-82E6-0731CE749BE3}" dt="2023-06-03T09:37:00.531" v="9" actId="1076"/>
          <ac:picMkLst>
            <pc:docMk/>
            <pc:sldMk cId="274675049" sldId="267"/>
            <ac:picMk id="12" creationId="{B16CAAF3-CC47-0738-4841-B930494E027C}"/>
          </ac:picMkLst>
        </pc:picChg>
      </pc:sldChg>
      <pc:sldChg chg="addSp delSp modSp">
        <pc:chgData name="Tran Quan" userId="2263e9b69073a945" providerId="Windows Live" clId="Web-{84FB85A1-AF43-4A50-82E6-0731CE749BE3}" dt="2023-06-03T10:06:45.154" v="838" actId="1076"/>
        <pc:sldMkLst>
          <pc:docMk/>
          <pc:sldMk cId="1471683169" sldId="277"/>
        </pc:sldMkLst>
        <pc:picChg chg="add mod">
          <ac:chgData name="Tran Quan" userId="2263e9b69073a945" providerId="Windows Live" clId="Web-{84FB85A1-AF43-4A50-82E6-0731CE749BE3}" dt="2023-06-03T10:06:45.154" v="838" actId="1076"/>
          <ac:picMkLst>
            <pc:docMk/>
            <pc:sldMk cId="1471683169" sldId="277"/>
            <ac:picMk id="6" creationId="{C543D5D3-91F1-B1E8-44B2-B05A7DCA25A0}"/>
          </ac:picMkLst>
        </pc:picChg>
        <pc:picChg chg="del">
          <ac:chgData name="Tran Quan" userId="2263e9b69073a945" providerId="Windows Live" clId="Web-{84FB85A1-AF43-4A50-82E6-0731CE749BE3}" dt="2023-06-03T10:06:19.997" v="830"/>
          <ac:picMkLst>
            <pc:docMk/>
            <pc:sldMk cId="1471683169" sldId="277"/>
            <ac:picMk id="11" creationId="{1B37F763-E1B2-974C-E6B2-B8A3FE8BB19D}"/>
          </ac:picMkLst>
        </pc:picChg>
      </pc:sldChg>
      <pc:sldChg chg="delSp modSp ord">
        <pc:chgData name="Tran Quan" userId="2263e9b69073a945" providerId="Windows Live" clId="Web-{84FB85A1-AF43-4A50-82E6-0731CE749BE3}" dt="2023-06-03T10:04:06.586" v="828" actId="20577"/>
        <pc:sldMkLst>
          <pc:docMk/>
          <pc:sldMk cId="3898231557" sldId="284"/>
        </pc:sldMkLst>
        <pc:spChg chg="mod">
          <ac:chgData name="Tran Quan" userId="2263e9b69073a945" providerId="Windows Live" clId="Web-{84FB85A1-AF43-4A50-82E6-0731CE749BE3}" dt="2023-06-03T09:48:48.915" v="348" actId="20577"/>
          <ac:spMkLst>
            <pc:docMk/>
            <pc:sldMk cId="3898231557" sldId="284"/>
            <ac:spMk id="2" creationId="{2F0225BE-D033-A55E-AA5B-B990FBD0AD16}"/>
          </ac:spMkLst>
        </pc:spChg>
        <pc:spChg chg="mod">
          <ac:chgData name="Tran Quan" userId="2263e9b69073a945" providerId="Windows Live" clId="Web-{84FB85A1-AF43-4A50-82E6-0731CE749BE3}" dt="2023-06-03T10:04:06.586" v="828" actId="20577"/>
          <ac:spMkLst>
            <pc:docMk/>
            <pc:sldMk cId="3898231557" sldId="284"/>
            <ac:spMk id="9" creationId="{4E357B2A-AC88-1E98-4A53-5137E07C70D5}"/>
          </ac:spMkLst>
        </pc:spChg>
        <pc:picChg chg="del">
          <ac:chgData name="Tran Quan" userId="2263e9b69073a945" providerId="Windows Live" clId="Web-{84FB85A1-AF43-4A50-82E6-0731CE749BE3}" dt="2023-06-03T09:37:25.439" v="14"/>
          <ac:picMkLst>
            <pc:docMk/>
            <pc:sldMk cId="3898231557" sldId="284"/>
            <ac:picMk id="3" creationId="{C0FA4F9A-783C-3404-AF25-B028818C81C7}"/>
          </ac:picMkLst>
        </pc:picChg>
        <pc:picChg chg="del">
          <ac:chgData name="Tran Quan" userId="2263e9b69073a945" providerId="Windows Live" clId="Web-{84FB85A1-AF43-4A50-82E6-0731CE749BE3}" dt="2023-06-03T09:37:25.860" v="15"/>
          <ac:picMkLst>
            <pc:docMk/>
            <pc:sldMk cId="3898231557" sldId="284"/>
            <ac:picMk id="4" creationId="{F199A078-853A-D5F1-0742-1ADC88E82D74}"/>
          </ac:picMkLst>
        </pc:picChg>
        <pc:picChg chg="del">
          <ac:chgData name="Tran Quan" userId="2263e9b69073a945" providerId="Windows Live" clId="Web-{84FB85A1-AF43-4A50-82E6-0731CE749BE3}" dt="2023-06-03T09:37:25.032" v="13"/>
          <ac:picMkLst>
            <pc:docMk/>
            <pc:sldMk cId="3898231557" sldId="284"/>
            <ac:picMk id="8" creationId="{7D24296E-476B-7DB8-0128-7A251C688D2F}"/>
          </ac:picMkLst>
        </pc:picChg>
        <pc:picChg chg="del">
          <ac:chgData name="Tran Quan" userId="2263e9b69073a945" providerId="Windows Live" clId="Web-{84FB85A1-AF43-4A50-82E6-0731CE749BE3}" dt="2023-06-03T09:37:24.517" v="12"/>
          <ac:picMkLst>
            <pc:docMk/>
            <pc:sldMk cId="3898231557" sldId="284"/>
            <ac:picMk id="10" creationId="{2BCDDC59-B282-955E-05F8-C83AD49441BD}"/>
          </ac:picMkLst>
        </pc:picChg>
        <pc:picChg chg="del">
          <ac:chgData name="Tran Quan" userId="2263e9b69073a945" providerId="Windows Live" clId="Web-{84FB85A1-AF43-4A50-82E6-0731CE749BE3}" dt="2023-06-03T09:37:23.563" v="11"/>
          <ac:picMkLst>
            <pc:docMk/>
            <pc:sldMk cId="3898231557" sldId="284"/>
            <ac:picMk id="12" creationId="{7099E75E-4C41-413B-2399-4DCB0DC43A8C}"/>
          </ac:picMkLst>
        </pc:picChg>
      </pc:sldChg>
      <pc:sldChg chg="ord">
        <pc:chgData name="Tran Quan" userId="2263e9b69073a945" providerId="Windows Live" clId="Web-{84FB85A1-AF43-4A50-82E6-0731CE749BE3}" dt="2023-06-03T10:01:41.753" v="703"/>
        <pc:sldMkLst>
          <pc:docMk/>
          <pc:sldMk cId="1797351030" sldId="287"/>
        </pc:sldMkLst>
      </pc:sldChg>
      <pc:sldChg chg="delSp modSp add replId">
        <pc:chgData name="Tran Quan" userId="2263e9b69073a945" providerId="Windows Live" clId="Web-{84FB85A1-AF43-4A50-82E6-0731CE749BE3}" dt="2023-06-03T09:55:29.928" v="616" actId="20577"/>
        <pc:sldMkLst>
          <pc:docMk/>
          <pc:sldMk cId="3083636695" sldId="291"/>
        </pc:sldMkLst>
        <pc:spChg chg="mod">
          <ac:chgData name="Tran Quan" userId="2263e9b69073a945" providerId="Windows Live" clId="Web-{84FB85A1-AF43-4A50-82E6-0731CE749BE3}" dt="2023-06-03T09:48:45.915" v="344" actId="20577"/>
          <ac:spMkLst>
            <pc:docMk/>
            <pc:sldMk cId="3083636695" sldId="291"/>
            <ac:spMk id="2" creationId="{2F0225BE-D033-A55E-AA5B-B990FBD0AD16}"/>
          </ac:spMkLst>
        </pc:spChg>
        <pc:spChg chg="mod">
          <ac:chgData name="Tran Quan" userId="2263e9b69073a945" providerId="Windows Live" clId="Web-{84FB85A1-AF43-4A50-82E6-0731CE749BE3}" dt="2023-06-03T09:55:29.928" v="616" actId="20577"/>
          <ac:spMkLst>
            <pc:docMk/>
            <pc:sldMk cId="3083636695" sldId="291"/>
            <ac:spMk id="9" creationId="{4E357B2A-AC88-1E98-4A53-5137E07C70D5}"/>
          </ac:spMkLst>
        </pc:spChg>
        <pc:picChg chg="mod">
          <ac:chgData name="Tran Quan" userId="2263e9b69073a945" providerId="Windows Live" clId="Web-{84FB85A1-AF43-4A50-82E6-0731CE749BE3}" dt="2023-06-03T09:53:24.190" v="549" actId="1076"/>
          <ac:picMkLst>
            <pc:docMk/>
            <pc:sldMk cId="3083636695" sldId="291"/>
            <ac:picMk id="3" creationId="{C0FA4F9A-783C-3404-AF25-B028818C81C7}"/>
          </ac:picMkLst>
        </pc:picChg>
        <pc:picChg chg="del">
          <ac:chgData name="Tran Quan" userId="2263e9b69073a945" providerId="Windows Live" clId="Web-{84FB85A1-AF43-4A50-82E6-0731CE749BE3}" dt="2023-06-03T09:53:06.955" v="542"/>
          <ac:picMkLst>
            <pc:docMk/>
            <pc:sldMk cId="3083636695" sldId="291"/>
            <ac:picMk id="4" creationId="{F199A078-853A-D5F1-0742-1ADC88E82D74}"/>
          </ac:picMkLst>
        </pc:picChg>
        <pc:picChg chg="del">
          <ac:chgData name="Tran Quan" userId="2263e9b69073a945" providerId="Windows Live" clId="Web-{84FB85A1-AF43-4A50-82E6-0731CE749BE3}" dt="2023-06-03T09:53:09.642" v="545"/>
          <ac:picMkLst>
            <pc:docMk/>
            <pc:sldMk cId="3083636695" sldId="291"/>
            <ac:picMk id="8" creationId="{7D24296E-476B-7DB8-0128-7A251C688D2F}"/>
          </ac:picMkLst>
        </pc:picChg>
        <pc:picChg chg="del">
          <ac:chgData name="Tran Quan" userId="2263e9b69073a945" providerId="Windows Live" clId="Web-{84FB85A1-AF43-4A50-82E6-0731CE749BE3}" dt="2023-06-03T09:53:08.189" v="544"/>
          <ac:picMkLst>
            <pc:docMk/>
            <pc:sldMk cId="3083636695" sldId="291"/>
            <ac:picMk id="10" creationId="{2BCDDC59-B282-955E-05F8-C83AD49441BD}"/>
          </ac:picMkLst>
        </pc:picChg>
        <pc:picChg chg="del">
          <ac:chgData name="Tran Quan" userId="2263e9b69073a945" providerId="Windows Live" clId="Web-{84FB85A1-AF43-4A50-82E6-0731CE749BE3}" dt="2023-06-03T09:53:07.486" v="543"/>
          <ac:picMkLst>
            <pc:docMk/>
            <pc:sldMk cId="3083636695" sldId="291"/>
            <ac:picMk id="12" creationId="{7099E75E-4C41-413B-2399-4DCB0DC43A8C}"/>
          </ac:picMkLst>
        </pc:picChg>
      </pc:sldChg>
      <pc:sldChg chg="delSp modSp add replId">
        <pc:chgData name="Tran Quan" userId="2263e9b69073a945" providerId="Windows Live" clId="Web-{84FB85A1-AF43-4A50-82E6-0731CE749BE3}" dt="2023-06-03T09:56:11.039" v="629" actId="1076"/>
        <pc:sldMkLst>
          <pc:docMk/>
          <pc:sldMk cId="1769649618" sldId="292"/>
        </pc:sldMkLst>
        <pc:spChg chg="mod">
          <ac:chgData name="Tran Quan" userId="2263e9b69073a945" providerId="Windows Live" clId="Web-{84FB85A1-AF43-4A50-82E6-0731CE749BE3}" dt="2023-06-03T09:55:59.148" v="624" actId="20577"/>
          <ac:spMkLst>
            <pc:docMk/>
            <pc:sldMk cId="1769649618" sldId="292"/>
            <ac:spMk id="9" creationId="{4E357B2A-AC88-1E98-4A53-5137E07C70D5}"/>
          </ac:spMkLst>
        </pc:spChg>
        <pc:picChg chg="del">
          <ac:chgData name="Tran Quan" userId="2263e9b69073a945" providerId="Windows Live" clId="Web-{84FB85A1-AF43-4A50-82E6-0731CE749BE3}" dt="2023-06-03T09:54:27.973" v="574"/>
          <ac:picMkLst>
            <pc:docMk/>
            <pc:sldMk cId="1769649618" sldId="292"/>
            <ac:picMk id="3" creationId="{C0FA4F9A-783C-3404-AF25-B028818C81C7}"/>
          </ac:picMkLst>
        </pc:picChg>
        <pc:picChg chg="mod">
          <ac:chgData name="Tran Quan" userId="2263e9b69073a945" providerId="Windows Live" clId="Web-{84FB85A1-AF43-4A50-82E6-0731CE749BE3}" dt="2023-06-03T09:56:11.039" v="629" actId="1076"/>
          <ac:picMkLst>
            <pc:docMk/>
            <pc:sldMk cId="1769649618" sldId="292"/>
            <ac:picMk id="4" creationId="{F199A078-853A-D5F1-0742-1ADC88E82D74}"/>
          </ac:picMkLst>
        </pc:picChg>
        <pc:picChg chg="del">
          <ac:chgData name="Tran Quan" userId="2263e9b69073a945" providerId="Windows Live" clId="Web-{84FB85A1-AF43-4A50-82E6-0731CE749BE3}" dt="2023-06-03T09:54:29.161" v="575"/>
          <ac:picMkLst>
            <pc:docMk/>
            <pc:sldMk cId="1769649618" sldId="292"/>
            <ac:picMk id="8" creationId="{7D24296E-476B-7DB8-0128-7A251C688D2F}"/>
          </ac:picMkLst>
        </pc:picChg>
        <pc:picChg chg="del">
          <ac:chgData name="Tran Quan" userId="2263e9b69073a945" providerId="Windows Live" clId="Web-{84FB85A1-AF43-4A50-82E6-0731CE749BE3}" dt="2023-06-03T09:54:29.723" v="576"/>
          <ac:picMkLst>
            <pc:docMk/>
            <pc:sldMk cId="1769649618" sldId="292"/>
            <ac:picMk id="10" creationId="{2BCDDC59-B282-955E-05F8-C83AD49441BD}"/>
          </ac:picMkLst>
        </pc:picChg>
        <pc:picChg chg="del">
          <ac:chgData name="Tran Quan" userId="2263e9b69073a945" providerId="Windows Live" clId="Web-{84FB85A1-AF43-4A50-82E6-0731CE749BE3}" dt="2023-06-03T09:54:31.020" v="577"/>
          <ac:picMkLst>
            <pc:docMk/>
            <pc:sldMk cId="1769649618" sldId="292"/>
            <ac:picMk id="12" creationId="{7099E75E-4C41-413B-2399-4DCB0DC43A8C}"/>
          </ac:picMkLst>
        </pc:picChg>
      </pc:sldChg>
      <pc:sldChg chg="delSp modSp add replId">
        <pc:chgData name="Tran Quan" userId="2263e9b69073a945" providerId="Windows Live" clId="Web-{84FB85A1-AF43-4A50-82E6-0731CE749BE3}" dt="2023-06-03T10:00:04.969" v="697" actId="20577"/>
        <pc:sldMkLst>
          <pc:docMk/>
          <pc:sldMk cId="1742870427" sldId="293"/>
        </pc:sldMkLst>
        <pc:spChg chg="mod">
          <ac:chgData name="Tran Quan" userId="2263e9b69073a945" providerId="Windows Live" clId="Web-{84FB85A1-AF43-4A50-82E6-0731CE749BE3}" dt="2023-06-03T10:00:04.969" v="697" actId="20577"/>
          <ac:spMkLst>
            <pc:docMk/>
            <pc:sldMk cId="1742870427" sldId="293"/>
            <ac:spMk id="9" creationId="{4E357B2A-AC88-1E98-4A53-5137E07C70D5}"/>
          </ac:spMkLst>
        </pc:spChg>
        <pc:picChg chg="del">
          <ac:chgData name="Tran Quan" userId="2263e9b69073a945" providerId="Windows Live" clId="Web-{84FB85A1-AF43-4A50-82E6-0731CE749BE3}" dt="2023-06-03T09:56:19.774" v="630"/>
          <ac:picMkLst>
            <pc:docMk/>
            <pc:sldMk cId="1742870427" sldId="293"/>
            <ac:picMk id="3" creationId="{C0FA4F9A-783C-3404-AF25-B028818C81C7}"/>
          </ac:picMkLst>
        </pc:picChg>
        <pc:picChg chg="del">
          <ac:chgData name="Tran Quan" userId="2263e9b69073a945" providerId="Windows Live" clId="Web-{84FB85A1-AF43-4A50-82E6-0731CE749BE3}" dt="2023-06-03T09:56:20.399" v="631"/>
          <ac:picMkLst>
            <pc:docMk/>
            <pc:sldMk cId="1742870427" sldId="293"/>
            <ac:picMk id="4" creationId="{F199A078-853A-D5F1-0742-1ADC88E82D74}"/>
          </ac:picMkLst>
        </pc:picChg>
        <pc:picChg chg="mod">
          <ac:chgData name="Tran Quan" userId="2263e9b69073a945" providerId="Windows Live" clId="Web-{84FB85A1-AF43-4A50-82E6-0731CE749BE3}" dt="2023-06-03T09:57:49.699" v="661" actId="1076"/>
          <ac:picMkLst>
            <pc:docMk/>
            <pc:sldMk cId="1742870427" sldId="293"/>
            <ac:picMk id="8" creationId="{7D24296E-476B-7DB8-0128-7A251C688D2F}"/>
          </ac:picMkLst>
        </pc:picChg>
        <pc:picChg chg="mod">
          <ac:chgData name="Tran Quan" userId="2263e9b69073a945" providerId="Windows Live" clId="Web-{84FB85A1-AF43-4A50-82E6-0731CE749BE3}" dt="2023-06-03T09:59:28.624" v="691" actId="1076"/>
          <ac:picMkLst>
            <pc:docMk/>
            <pc:sldMk cId="1742870427" sldId="293"/>
            <ac:picMk id="10" creationId="{2BCDDC59-B282-955E-05F8-C83AD49441BD}"/>
          </ac:picMkLst>
        </pc:picChg>
        <pc:picChg chg="mod">
          <ac:chgData name="Tran Quan" userId="2263e9b69073a945" providerId="Windows Live" clId="Web-{84FB85A1-AF43-4A50-82E6-0731CE749BE3}" dt="2023-06-03T09:59:39.234" v="693" actId="1076"/>
          <ac:picMkLst>
            <pc:docMk/>
            <pc:sldMk cId="1742870427" sldId="293"/>
            <ac:picMk id="12" creationId="{7099E75E-4C41-413B-2399-4DCB0DC43A8C}"/>
          </ac:picMkLst>
        </pc:picChg>
      </pc:sldChg>
      <pc:sldChg chg="add del replId">
        <pc:chgData name="Tran Quan" userId="2263e9b69073a945" providerId="Windows Live" clId="Web-{84FB85A1-AF43-4A50-82E6-0731CE749BE3}" dt="2023-06-03T10:00:40.579" v="698"/>
        <pc:sldMkLst>
          <pc:docMk/>
          <pc:sldMk cId="2911702383" sldId="294"/>
        </pc:sldMkLst>
      </pc:sldChg>
      <pc:sldChg chg="modSp add replId">
        <pc:chgData name="Tran Quan" userId="2263e9b69073a945" providerId="Windows Live" clId="Web-{84FB85A1-AF43-4A50-82E6-0731CE749BE3}" dt="2023-06-03T10:21:35.059" v="1168" actId="20577"/>
        <pc:sldMkLst>
          <pc:docMk/>
          <pc:sldMk cId="4264774394" sldId="294"/>
        </pc:sldMkLst>
        <pc:spChg chg="mod">
          <ac:chgData name="Tran Quan" userId="2263e9b69073a945" providerId="Windows Live" clId="Web-{84FB85A1-AF43-4A50-82E6-0731CE749BE3}" dt="2023-06-03T10:21:35.059" v="1168" actId="20577"/>
          <ac:spMkLst>
            <pc:docMk/>
            <pc:sldMk cId="4264774394" sldId="294"/>
            <ac:spMk id="8" creationId="{AD29C7AA-86E5-355E-4F3A-6C05405F9328}"/>
          </ac:spMkLst>
        </pc:spChg>
      </pc:sldChg>
      <pc:sldChg chg="add del replId">
        <pc:chgData name="Tran Quan" userId="2263e9b69073a945" providerId="Windows Live" clId="Web-{84FB85A1-AF43-4A50-82E6-0731CE749BE3}" dt="2023-06-03T10:00:42.095" v="699"/>
        <pc:sldMkLst>
          <pc:docMk/>
          <pc:sldMk cId="554046775" sldId="295"/>
        </pc:sldMkLst>
      </pc:sldChg>
      <pc:sldChg chg="addSp delSp modSp add replId">
        <pc:chgData name="Tran Quan" userId="2263e9b69073a945" providerId="Windows Live" clId="Web-{84FB85A1-AF43-4A50-82E6-0731CE749BE3}" dt="2023-06-03T10:23:33.813" v="1198" actId="1076"/>
        <pc:sldMkLst>
          <pc:docMk/>
          <pc:sldMk cId="3436499099" sldId="295"/>
        </pc:sldMkLst>
        <pc:spChg chg="mod">
          <ac:chgData name="Tran Quan" userId="2263e9b69073a945" providerId="Windows Live" clId="Web-{84FB85A1-AF43-4A50-82E6-0731CE749BE3}" dt="2023-06-03T10:21:47.028" v="1185" actId="20577"/>
          <ac:spMkLst>
            <pc:docMk/>
            <pc:sldMk cId="3436499099" sldId="295"/>
            <ac:spMk id="2" creationId="{2F0225BE-D033-A55E-AA5B-B990FBD0AD16}"/>
          </ac:spMkLst>
        </pc:spChg>
        <pc:spChg chg="del mod">
          <ac:chgData name="Tran Quan" userId="2263e9b69073a945" providerId="Windows Live" clId="Web-{84FB85A1-AF43-4A50-82E6-0731CE749BE3}" dt="2023-06-03T10:21:57.544" v="1190"/>
          <ac:spMkLst>
            <pc:docMk/>
            <pc:sldMk cId="3436499099" sldId="295"/>
            <ac:spMk id="4" creationId="{B9B5F537-9450-8AB2-892B-3C867B69C2F3}"/>
          </ac:spMkLst>
        </pc:spChg>
        <pc:spChg chg="add del mod">
          <ac:chgData name="Tran Quan" userId="2263e9b69073a945" providerId="Windows Live" clId="Web-{84FB85A1-AF43-4A50-82E6-0731CE749BE3}" dt="2023-06-03T10:23:09.547" v="1192"/>
          <ac:spMkLst>
            <pc:docMk/>
            <pc:sldMk cId="3436499099" sldId="295"/>
            <ac:spMk id="7" creationId="{B892344F-31E9-9C54-B23E-82865594E3F9}"/>
          </ac:spMkLst>
        </pc:spChg>
        <pc:spChg chg="del">
          <ac:chgData name="Tran Quan" userId="2263e9b69073a945" providerId="Windows Live" clId="Web-{84FB85A1-AF43-4A50-82E6-0731CE749BE3}" dt="2023-06-03T10:22:00.373" v="1191"/>
          <ac:spMkLst>
            <pc:docMk/>
            <pc:sldMk cId="3436499099" sldId="295"/>
            <ac:spMk id="10" creationId="{DBFB25C2-A3D7-20FE-57F1-630E30F65AD1}"/>
          </ac:spMkLst>
        </pc:spChg>
        <pc:spChg chg="add del mod">
          <ac:chgData name="Tran Quan" userId="2263e9b69073a945" providerId="Windows Live" clId="Web-{84FB85A1-AF43-4A50-82E6-0731CE749BE3}" dt="2023-06-03T10:23:18.391" v="1195"/>
          <ac:spMkLst>
            <pc:docMk/>
            <pc:sldMk cId="3436499099" sldId="295"/>
            <ac:spMk id="13" creationId="{E49411AD-6FD7-DF15-2A79-36F0B216727C}"/>
          </ac:spMkLst>
        </pc:spChg>
        <pc:picChg chg="del">
          <ac:chgData name="Tran Quan" userId="2263e9b69073a945" providerId="Windows Live" clId="Web-{84FB85A1-AF43-4A50-82E6-0731CE749BE3}" dt="2023-06-03T10:21:49.841" v="1186"/>
          <ac:picMkLst>
            <pc:docMk/>
            <pc:sldMk cId="3436499099" sldId="295"/>
            <ac:picMk id="3" creationId="{DCAFB166-F3EF-7979-D205-A90F34BBC263}"/>
          </ac:picMkLst>
        </pc:picChg>
        <pc:picChg chg="del">
          <ac:chgData name="Tran Quan" userId="2263e9b69073a945" providerId="Windows Live" clId="Web-{84FB85A1-AF43-4A50-82E6-0731CE749BE3}" dt="2023-06-03T10:21:50.747" v="1187"/>
          <ac:picMkLst>
            <pc:docMk/>
            <pc:sldMk cId="3436499099" sldId="295"/>
            <ac:picMk id="12" creationId="{11664CDB-29BD-B75B-BB07-BC3C2553F212}"/>
          </ac:picMkLst>
        </pc:picChg>
        <pc:picChg chg="add mod ord">
          <ac:chgData name="Tran Quan" userId="2263e9b69073a945" providerId="Windows Live" clId="Web-{84FB85A1-AF43-4A50-82E6-0731CE749BE3}" dt="2023-06-03T10:23:33.813" v="1198" actId="1076"/>
          <ac:picMkLst>
            <pc:docMk/>
            <pc:sldMk cId="3436499099" sldId="295"/>
            <ac:picMk id="14" creationId="{E4FB233B-8DCF-103A-3E9E-53306B008044}"/>
          </ac:picMkLst>
        </pc:picChg>
      </pc:sldChg>
      <pc:sldChg chg="addSp delSp modSp add replId">
        <pc:chgData name="Tran Quan" userId="2263e9b69073a945" providerId="Windows Live" clId="Web-{84FB85A1-AF43-4A50-82E6-0731CE749BE3}" dt="2023-06-03T10:25:03.395" v="1220" actId="1076"/>
        <pc:sldMkLst>
          <pc:docMk/>
          <pc:sldMk cId="1209437398" sldId="296"/>
        </pc:sldMkLst>
        <pc:spChg chg="add del mod">
          <ac:chgData name="Tran Quan" userId="2263e9b69073a945" providerId="Windows Live" clId="Web-{84FB85A1-AF43-4A50-82E6-0731CE749BE3}" dt="2023-06-03T10:23:51.095" v="1201"/>
          <ac:spMkLst>
            <pc:docMk/>
            <pc:sldMk cId="1209437398" sldId="296"/>
            <ac:spMk id="4" creationId="{C884C9CA-8E93-5AAB-A2FB-C8E38306BB68}"/>
          </ac:spMkLst>
        </pc:spChg>
        <pc:picChg chg="add mod ord">
          <ac:chgData name="Tran Quan" userId="2263e9b69073a945" providerId="Windows Live" clId="Web-{84FB85A1-AF43-4A50-82E6-0731CE749BE3}" dt="2023-06-03T10:25:03.395" v="1220" actId="1076"/>
          <ac:picMkLst>
            <pc:docMk/>
            <pc:sldMk cId="1209437398" sldId="296"/>
            <ac:picMk id="6" creationId="{7791C995-B82F-7667-1A30-B9504DE6B012}"/>
          </ac:picMkLst>
        </pc:picChg>
        <pc:picChg chg="del">
          <ac:chgData name="Tran Quan" userId="2263e9b69073a945" providerId="Windows Live" clId="Web-{84FB85A1-AF43-4A50-82E6-0731CE749BE3}" dt="2023-06-03T10:23:45.111" v="1200"/>
          <ac:picMkLst>
            <pc:docMk/>
            <pc:sldMk cId="1209437398" sldId="296"/>
            <ac:picMk id="14" creationId="{E4FB233B-8DCF-103A-3E9E-53306B008044}"/>
          </ac:picMkLst>
        </pc:picChg>
      </pc:sldChg>
      <pc:sldChg chg="modSp add replId">
        <pc:chgData name="Tran Quan" userId="2263e9b69073a945" providerId="Windows Live" clId="Web-{84FB85A1-AF43-4A50-82E6-0731CE749BE3}" dt="2023-06-03T10:25:37.896" v="1222"/>
        <pc:sldMkLst>
          <pc:docMk/>
          <pc:sldMk cId="3169128599" sldId="297"/>
        </pc:sldMkLst>
        <pc:picChg chg="mod">
          <ac:chgData name="Tran Quan" userId="2263e9b69073a945" providerId="Windows Live" clId="Web-{84FB85A1-AF43-4A50-82E6-0731CE749BE3}" dt="2023-06-03T10:25:37.896" v="1222"/>
          <ac:picMkLst>
            <pc:docMk/>
            <pc:sldMk cId="3169128599" sldId="297"/>
            <ac:picMk id="6" creationId="{7791C995-B82F-7667-1A30-B9504DE6B012}"/>
          </ac:picMkLst>
        </pc:picChg>
      </pc:sldChg>
      <pc:sldChg chg="modSp add replId">
        <pc:chgData name="Tran Quan" userId="2263e9b69073a945" providerId="Windows Live" clId="Web-{84FB85A1-AF43-4A50-82E6-0731CE749BE3}" dt="2023-06-03T10:25:58.021" v="1224"/>
        <pc:sldMkLst>
          <pc:docMk/>
          <pc:sldMk cId="2671876820" sldId="298"/>
        </pc:sldMkLst>
        <pc:picChg chg="mod">
          <ac:chgData name="Tran Quan" userId="2263e9b69073a945" providerId="Windows Live" clId="Web-{84FB85A1-AF43-4A50-82E6-0731CE749BE3}" dt="2023-06-03T10:25:58.021" v="1224"/>
          <ac:picMkLst>
            <pc:docMk/>
            <pc:sldMk cId="2671876820" sldId="298"/>
            <ac:picMk id="6" creationId="{7791C995-B82F-7667-1A30-B9504DE6B012}"/>
          </ac:picMkLst>
        </pc:picChg>
      </pc:sldChg>
      <pc:sldChg chg="modSp add replId">
        <pc:chgData name="Tran Quan" userId="2263e9b69073a945" providerId="Windows Live" clId="Web-{84FB85A1-AF43-4A50-82E6-0731CE749BE3}" dt="2023-06-03T10:26:20.850" v="1226"/>
        <pc:sldMkLst>
          <pc:docMk/>
          <pc:sldMk cId="358196813" sldId="299"/>
        </pc:sldMkLst>
        <pc:picChg chg="mod">
          <ac:chgData name="Tran Quan" userId="2263e9b69073a945" providerId="Windows Live" clId="Web-{84FB85A1-AF43-4A50-82E6-0731CE749BE3}" dt="2023-06-03T10:26:20.850" v="1226"/>
          <ac:picMkLst>
            <pc:docMk/>
            <pc:sldMk cId="358196813" sldId="299"/>
            <ac:picMk id="6" creationId="{7791C995-B82F-7667-1A30-B9504DE6B012}"/>
          </ac:picMkLst>
        </pc:picChg>
      </pc:sldChg>
      <pc:sldChg chg="modSp add replId">
        <pc:chgData name="Tran Quan" userId="2263e9b69073a945" providerId="Windows Live" clId="Web-{84FB85A1-AF43-4A50-82E6-0731CE749BE3}" dt="2023-06-03T10:26:54.273" v="1231" actId="1076"/>
        <pc:sldMkLst>
          <pc:docMk/>
          <pc:sldMk cId="830481877" sldId="300"/>
        </pc:sldMkLst>
        <pc:picChg chg="mod">
          <ac:chgData name="Tran Quan" userId="2263e9b69073a945" providerId="Windows Live" clId="Web-{84FB85A1-AF43-4A50-82E6-0731CE749BE3}" dt="2023-06-03T10:26:54.273" v="1231" actId="1076"/>
          <ac:picMkLst>
            <pc:docMk/>
            <pc:sldMk cId="830481877" sldId="300"/>
            <ac:picMk id="6" creationId="{7791C995-B82F-7667-1A30-B9504DE6B012}"/>
          </ac:picMkLst>
        </pc:picChg>
      </pc:sldChg>
      <pc:sldChg chg="addSp delSp modSp add replId">
        <pc:chgData name="Tran Quan" userId="2263e9b69073a945" providerId="Windows Live" clId="Web-{84FB85A1-AF43-4A50-82E6-0731CE749BE3}" dt="2023-06-03T10:28:28.558" v="1239" actId="1076"/>
        <pc:sldMkLst>
          <pc:docMk/>
          <pc:sldMk cId="1856697338" sldId="301"/>
        </pc:sldMkLst>
        <pc:spChg chg="add del mod">
          <ac:chgData name="Tran Quan" userId="2263e9b69073a945" providerId="Windows Live" clId="Web-{84FB85A1-AF43-4A50-82E6-0731CE749BE3}" dt="2023-06-03T10:28:16.432" v="1234"/>
          <ac:spMkLst>
            <pc:docMk/>
            <pc:sldMk cId="1856697338" sldId="301"/>
            <ac:spMk id="4" creationId="{1D1B8273-F52E-7407-5C41-2A80ECDB2133}"/>
          </ac:spMkLst>
        </pc:spChg>
        <pc:picChg chg="del">
          <ac:chgData name="Tran Quan" userId="2263e9b69073a945" providerId="Windows Live" clId="Web-{84FB85A1-AF43-4A50-82E6-0731CE749BE3}" dt="2023-06-03T10:27:30.634" v="1233"/>
          <ac:picMkLst>
            <pc:docMk/>
            <pc:sldMk cId="1856697338" sldId="301"/>
            <ac:picMk id="6" creationId="{7791C995-B82F-7667-1A30-B9504DE6B012}"/>
          </ac:picMkLst>
        </pc:picChg>
        <pc:picChg chg="add mod ord">
          <ac:chgData name="Tran Quan" userId="2263e9b69073a945" providerId="Windows Live" clId="Web-{84FB85A1-AF43-4A50-82E6-0731CE749BE3}" dt="2023-06-03T10:28:28.558" v="1239" actId="1076"/>
          <ac:picMkLst>
            <pc:docMk/>
            <pc:sldMk cId="1856697338" sldId="301"/>
            <ac:picMk id="7" creationId="{D00CA9AC-F7E4-63FE-541C-0A146A6BDBF5}"/>
          </ac:picMkLst>
        </pc:picChg>
      </pc:sldChg>
      <pc:sldChg chg="addSp delSp modSp add ord replId">
        <pc:chgData name="Tran Quan" userId="2263e9b69073a945" providerId="Windows Live" clId="Web-{84FB85A1-AF43-4A50-82E6-0731CE749BE3}" dt="2023-06-03T10:29:32.987" v="1247"/>
        <pc:sldMkLst>
          <pc:docMk/>
          <pc:sldMk cId="1428734539" sldId="302"/>
        </pc:sldMkLst>
        <pc:spChg chg="add del mod">
          <ac:chgData name="Tran Quan" userId="2263e9b69073a945" providerId="Windows Live" clId="Web-{84FB85A1-AF43-4A50-82E6-0731CE749BE3}" dt="2023-06-03T10:28:49.433" v="1242"/>
          <ac:spMkLst>
            <pc:docMk/>
            <pc:sldMk cId="1428734539" sldId="302"/>
            <ac:spMk id="4" creationId="{C2061AD9-35CF-C0F8-0C45-8470005143D9}"/>
          </ac:spMkLst>
        </pc:spChg>
        <pc:picChg chg="add mod ord">
          <ac:chgData name="Tran Quan" userId="2263e9b69073a945" providerId="Windows Live" clId="Web-{84FB85A1-AF43-4A50-82E6-0731CE749BE3}" dt="2023-06-03T10:28:57.793" v="1245" actId="1076"/>
          <ac:picMkLst>
            <pc:docMk/>
            <pc:sldMk cId="1428734539" sldId="302"/>
            <ac:picMk id="6" creationId="{FD32328B-7B4A-2038-DD53-758CDE5F0CB5}"/>
          </ac:picMkLst>
        </pc:picChg>
        <pc:picChg chg="del">
          <ac:chgData name="Tran Quan" userId="2263e9b69073a945" providerId="Windows Live" clId="Web-{84FB85A1-AF43-4A50-82E6-0731CE749BE3}" dt="2023-06-03T10:28:47.902" v="1241"/>
          <ac:picMkLst>
            <pc:docMk/>
            <pc:sldMk cId="1428734539" sldId="302"/>
            <ac:picMk id="7" creationId="{D00CA9AC-F7E4-63FE-541C-0A146A6BDBF5}"/>
          </ac:picMkLst>
        </pc:picChg>
      </pc:sldChg>
      <pc:sldChg chg="addSp delSp modSp add replId">
        <pc:chgData name="Tran Quan" userId="2263e9b69073a945" providerId="Windows Live" clId="Web-{84FB85A1-AF43-4A50-82E6-0731CE749BE3}" dt="2023-06-03T10:30:07.722" v="1256" actId="1076"/>
        <pc:sldMkLst>
          <pc:docMk/>
          <pc:sldMk cId="2150589287" sldId="303"/>
        </pc:sldMkLst>
        <pc:spChg chg="add del mod">
          <ac:chgData name="Tran Quan" userId="2263e9b69073a945" providerId="Windows Live" clId="Web-{84FB85A1-AF43-4A50-82E6-0731CE749BE3}" dt="2023-06-03T10:29:50.362" v="1250"/>
          <ac:spMkLst>
            <pc:docMk/>
            <pc:sldMk cId="2150589287" sldId="303"/>
            <ac:spMk id="4" creationId="{6E418786-F28F-9889-3E72-337D4A312DF3}"/>
          </ac:spMkLst>
        </pc:spChg>
        <pc:picChg chg="del">
          <ac:chgData name="Tran Quan" userId="2263e9b69073a945" providerId="Windows Live" clId="Web-{84FB85A1-AF43-4A50-82E6-0731CE749BE3}" dt="2023-06-03T10:29:37.096" v="1249"/>
          <ac:picMkLst>
            <pc:docMk/>
            <pc:sldMk cId="2150589287" sldId="303"/>
            <ac:picMk id="6" creationId="{FD32328B-7B4A-2038-DD53-758CDE5F0CB5}"/>
          </ac:picMkLst>
        </pc:picChg>
        <pc:picChg chg="add mod ord">
          <ac:chgData name="Tran Quan" userId="2263e9b69073a945" providerId="Windows Live" clId="Web-{84FB85A1-AF43-4A50-82E6-0731CE749BE3}" dt="2023-06-03T10:30:07.722" v="1256" actId="1076"/>
          <ac:picMkLst>
            <pc:docMk/>
            <pc:sldMk cId="2150589287" sldId="303"/>
            <ac:picMk id="7" creationId="{F3E0E7A2-A53E-8224-129C-BAAA32164599}"/>
          </ac:picMkLst>
        </pc:picChg>
      </pc:sldChg>
    </pc:docChg>
  </pc:docChgLst>
  <pc:docChgLst>
    <pc:chgData name="Tien Nguyen Minh" userId="71c925cb98baee33" providerId="LiveId" clId="{D5031CC4-3A6F-4CA5-8DED-B287315DA66C}"/>
    <pc:docChg chg="undo custSel addSld delSld modSld sldOrd addMainMaster delMainMaster modMainMaster">
      <pc:chgData name="Tien Nguyen Minh" userId="71c925cb98baee33" providerId="LiveId" clId="{D5031CC4-3A6F-4CA5-8DED-B287315DA66C}" dt="2023-06-25T15:29:41.165" v="29310" actId="20577"/>
      <pc:docMkLst>
        <pc:docMk/>
      </pc:docMkLst>
      <pc:sldChg chg="delSp modSp new mod modClrScheme chgLayout modNotesTx">
        <pc:chgData name="Tien Nguyen Minh" userId="71c925cb98baee33" providerId="LiveId" clId="{D5031CC4-3A6F-4CA5-8DED-B287315DA66C}" dt="2023-06-25T15:04:27.964" v="28482" actId="20577"/>
        <pc:sldMkLst>
          <pc:docMk/>
          <pc:sldMk cId="3829754532" sldId="256"/>
        </pc:sldMkLst>
        <pc:spChg chg="del">
          <ac:chgData name="Tien Nguyen Minh" userId="71c925cb98baee33" providerId="LiveId" clId="{D5031CC4-3A6F-4CA5-8DED-B287315DA66C}" dt="2023-05-28T07:46:40.945" v="1296" actId="700"/>
          <ac:spMkLst>
            <pc:docMk/>
            <pc:sldMk cId="3829754532" sldId="256"/>
            <ac:spMk id="2" creationId="{9551E5A3-8BC1-C692-2C36-C30171BBD21C}"/>
          </ac:spMkLst>
        </pc:spChg>
        <pc:spChg chg="del">
          <ac:chgData name="Tien Nguyen Minh" userId="71c925cb98baee33" providerId="LiveId" clId="{D5031CC4-3A6F-4CA5-8DED-B287315DA66C}" dt="2023-05-28T07:46:40.945" v="1296" actId="700"/>
          <ac:spMkLst>
            <pc:docMk/>
            <pc:sldMk cId="3829754532" sldId="256"/>
            <ac:spMk id="3" creationId="{74B59D00-FAA2-7B46-43BE-85CEDB24EBB2}"/>
          </ac:spMkLst>
        </pc:spChg>
        <pc:spChg chg="del mod">
          <ac:chgData name="Tien Nguyen Minh" userId="71c925cb98baee33" providerId="LiveId" clId="{D5031CC4-3A6F-4CA5-8DED-B287315DA66C}" dt="2023-05-28T15:13:26.839" v="5134" actId="478"/>
          <ac:spMkLst>
            <pc:docMk/>
            <pc:sldMk cId="3829754532" sldId="256"/>
            <ac:spMk id="5" creationId="{240C3A4C-FFFC-B5B3-545D-F47793718DC4}"/>
          </ac:spMkLst>
        </pc:spChg>
      </pc:sldChg>
      <pc:sldChg chg="addSp modSp new del mod modClrScheme chgLayout">
        <pc:chgData name="Tien Nguyen Minh" userId="71c925cb98baee33" providerId="LiveId" clId="{D5031CC4-3A6F-4CA5-8DED-B287315DA66C}" dt="2023-05-28T07:57:17.628" v="1426" actId="2696"/>
        <pc:sldMkLst>
          <pc:docMk/>
          <pc:sldMk cId="299799660" sldId="257"/>
        </pc:sldMkLst>
        <pc:spChg chg="add mod">
          <ac:chgData name="Tien Nguyen Minh" userId="71c925cb98baee33" providerId="LiveId" clId="{D5031CC4-3A6F-4CA5-8DED-B287315DA66C}" dt="2023-05-28T07:46:50.011" v="1298" actId="700"/>
          <ac:spMkLst>
            <pc:docMk/>
            <pc:sldMk cId="299799660" sldId="257"/>
            <ac:spMk id="2" creationId="{A404B71B-F8D2-8B98-407E-2D44C583E2C6}"/>
          </ac:spMkLst>
        </pc:spChg>
        <pc:spChg chg="add mod">
          <ac:chgData name="Tien Nguyen Minh" userId="71c925cb98baee33" providerId="LiveId" clId="{D5031CC4-3A6F-4CA5-8DED-B287315DA66C}" dt="2023-05-28T07:46:50.011" v="1298" actId="700"/>
          <ac:spMkLst>
            <pc:docMk/>
            <pc:sldMk cId="299799660" sldId="257"/>
            <ac:spMk id="3" creationId="{10FE986C-88E3-F3A8-FBEF-1B1E46FF086B}"/>
          </ac:spMkLst>
        </pc:spChg>
      </pc:sldChg>
      <pc:sldChg chg="addSp delSp modSp new mod modClrScheme modAnim chgLayout modNotesTx">
        <pc:chgData name="Tien Nguyen Minh" userId="71c925cb98baee33" providerId="LiveId" clId="{D5031CC4-3A6F-4CA5-8DED-B287315DA66C}" dt="2023-06-25T15:20:22.811" v="28483" actId="20577"/>
        <pc:sldMkLst>
          <pc:docMk/>
          <pc:sldMk cId="3382665561" sldId="257"/>
        </pc:sldMkLst>
        <pc:spChg chg="add del mod ord">
          <ac:chgData name="Tien Nguyen Minh" userId="71c925cb98baee33" providerId="LiveId" clId="{D5031CC4-3A6F-4CA5-8DED-B287315DA66C}" dt="2023-05-28T07:59:56.560" v="1430" actId="700"/>
          <ac:spMkLst>
            <pc:docMk/>
            <pc:sldMk cId="3382665561" sldId="257"/>
            <ac:spMk id="2" creationId="{F3966CE8-A884-77D6-ABC6-6979D5A5ED4E}"/>
          </ac:spMkLst>
        </pc:spChg>
        <pc:spChg chg="add del mod ord">
          <ac:chgData name="Tien Nguyen Minh" userId="71c925cb98baee33" providerId="LiveId" clId="{D5031CC4-3A6F-4CA5-8DED-B287315DA66C}" dt="2023-05-28T07:59:56.560" v="1430" actId="700"/>
          <ac:spMkLst>
            <pc:docMk/>
            <pc:sldMk cId="3382665561" sldId="257"/>
            <ac:spMk id="3" creationId="{9704F700-08AC-2FCC-9010-A8A33671799A}"/>
          </ac:spMkLst>
        </pc:spChg>
        <pc:spChg chg="add del mod ord">
          <ac:chgData name="Tien Nguyen Minh" userId="71c925cb98baee33" providerId="LiveId" clId="{D5031CC4-3A6F-4CA5-8DED-B287315DA66C}" dt="2023-05-28T08:00:02.334" v="1431" actId="700"/>
          <ac:spMkLst>
            <pc:docMk/>
            <pc:sldMk cId="3382665561" sldId="257"/>
            <ac:spMk id="4" creationId="{87ABF895-B9AE-DE06-FDB7-C42CD0BBFA8A}"/>
          </ac:spMkLst>
        </pc:spChg>
        <pc:spChg chg="add del mod ord">
          <ac:chgData name="Tien Nguyen Minh" userId="71c925cb98baee33" providerId="LiveId" clId="{D5031CC4-3A6F-4CA5-8DED-B287315DA66C}" dt="2023-05-28T08:00:02.334" v="1431" actId="700"/>
          <ac:spMkLst>
            <pc:docMk/>
            <pc:sldMk cId="3382665561" sldId="257"/>
            <ac:spMk id="5" creationId="{9308A5A6-9F92-46B0-E804-FA238C92EB1D}"/>
          </ac:spMkLst>
        </pc:spChg>
        <pc:spChg chg="add del mod ord">
          <ac:chgData name="Tien Nguyen Minh" userId="71c925cb98baee33" providerId="LiveId" clId="{D5031CC4-3A6F-4CA5-8DED-B287315DA66C}" dt="2023-05-28T08:00:02.334" v="1431" actId="700"/>
          <ac:spMkLst>
            <pc:docMk/>
            <pc:sldMk cId="3382665561" sldId="257"/>
            <ac:spMk id="6" creationId="{ADFF34BF-7A4A-1B9D-7038-8E78DF562F43}"/>
          </ac:spMkLst>
        </pc:spChg>
        <pc:spChg chg="add del mod ord">
          <ac:chgData name="Tien Nguyen Minh" userId="71c925cb98baee33" providerId="LiveId" clId="{D5031CC4-3A6F-4CA5-8DED-B287315DA66C}" dt="2023-05-28T08:00:02.334" v="1431" actId="700"/>
          <ac:spMkLst>
            <pc:docMk/>
            <pc:sldMk cId="3382665561" sldId="257"/>
            <ac:spMk id="7" creationId="{CC5EA67D-0EBC-F515-D91E-B83142F83B58}"/>
          </ac:spMkLst>
        </pc:spChg>
        <pc:spChg chg="add del mod ord">
          <ac:chgData name="Tien Nguyen Minh" userId="71c925cb98baee33" providerId="LiveId" clId="{D5031CC4-3A6F-4CA5-8DED-B287315DA66C}" dt="2023-05-28T08:00:02.334" v="1431" actId="700"/>
          <ac:spMkLst>
            <pc:docMk/>
            <pc:sldMk cId="3382665561" sldId="257"/>
            <ac:spMk id="8" creationId="{2C9BFB20-6858-1BD2-A3B9-A65FA1BCB7FB}"/>
          </ac:spMkLst>
        </pc:spChg>
        <pc:spChg chg="add mod ord">
          <ac:chgData name="Tien Nguyen Minh" userId="71c925cb98baee33" providerId="LiveId" clId="{D5031CC4-3A6F-4CA5-8DED-B287315DA66C}" dt="2023-05-28T08:05:03.360" v="1481" actId="20577"/>
          <ac:spMkLst>
            <pc:docMk/>
            <pc:sldMk cId="3382665561" sldId="257"/>
            <ac:spMk id="9" creationId="{FBFD3AB2-0ACB-A2FD-786A-60CB6FC1BE2E}"/>
          </ac:spMkLst>
        </pc:spChg>
        <pc:spChg chg="add mod ord">
          <ac:chgData name="Tien Nguyen Minh" userId="71c925cb98baee33" providerId="LiveId" clId="{D5031CC4-3A6F-4CA5-8DED-B287315DA66C}" dt="2023-06-03T13:43:20.771" v="10852" actId="20577"/>
          <ac:spMkLst>
            <pc:docMk/>
            <pc:sldMk cId="3382665561" sldId="257"/>
            <ac:spMk id="10" creationId="{F95EA0FD-B0F6-9EF2-DDD5-8C6E7D972D7A}"/>
          </ac:spMkLst>
        </pc:spChg>
      </pc:sldChg>
      <pc:sldChg chg="addSp modSp new mod modClrScheme modAnim chgLayout modNotesTx">
        <pc:chgData name="Tien Nguyen Minh" userId="71c925cb98baee33" providerId="LiveId" clId="{D5031CC4-3A6F-4CA5-8DED-B287315DA66C}" dt="2023-06-25T15:21:48.148" v="28492" actId="20577"/>
        <pc:sldMkLst>
          <pc:docMk/>
          <pc:sldMk cId="2050455356" sldId="258"/>
        </pc:sldMkLst>
        <pc:spChg chg="mod ord">
          <ac:chgData name="Tien Nguyen Minh" userId="71c925cb98baee33" providerId="LiveId" clId="{D5031CC4-3A6F-4CA5-8DED-B287315DA66C}" dt="2023-05-28T14:51:44.284" v="5042" actId="700"/>
          <ac:spMkLst>
            <pc:docMk/>
            <pc:sldMk cId="2050455356" sldId="258"/>
            <ac:spMk id="2" creationId="{944541EF-75A1-44E6-F284-C2BAB3FC708E}"/>
          </ac:spMkLst>
        </pc:spChg>
        <pc:spChg chg="mod ord">
          <ac:chgData name="Tien Nguyen Minh" userId="71c925cb98baee33" providerId="LiveId" clId="{D5031CC4-3A6F-4CA5-8DED-B287315DA66C}" dt="2023-05-29T15:28:18.065" v="6615" actId="20577"/>
          <ac:spMkLst>
            <pc:docMk/>
            <pc:sldMk cId="2050455356" sldId="258"/>
            <ac:spMk id="3" creationId="{E068EAE0-4708-0FF0-51DC-18F7C2C358E8}"/>
          </ac:spMkLst>
        </pc:spChg>
        <pc:spChg chg="mod ord">
          <ac:chgData name="Tien Nguyen Minh" userId="71c925cb98baee33" providerId="LiveId" clId="{D5031CC4-3A6F-4CA5-8DED-B287315DA66C}" dt="2023-05-28T14:51:44.284" v="5042" actId="700"/>
          <ac:spMkLst>
            <pc:docMk/>
            <pc:sldMk cId="2050455356" sldId="258"/>
            <ac:spMk id="4" creationId="{BD38F02E-688D-13FC-F5FE-9EE4D89A3418}"/>
          </ac:spMkLst>
        </pc:spChg>
        <pc:spChg chg="mod ord">
          <ac:chgData name="Tien Nguyen Minh" userId="71c925cb98baee33" providerId="LiveId" clId="{D5031CC4-3A6F-4CA5-8DED-B287315DA66C}" dt="2023-05-28T14:51:44.284" v="5042" actId="700"/>
          <ac:spMkLst>
            <pc:docMk/>
            <pc:sldMk cId="2050455356" sldId="258"/>
            <ac:spMk id="5" creationId="{EBAEF470-F69B-34F5-308B-889C1DB97E7E}"/>
          </ac:spMkLst>
        </pc:spChg>
        <pc:spChg chg="mod ord">
          <ac:chgData name="Tien Nguyen Minh" userId="71c925cb98baee33" providerId="LiveId" clId="{D5031CC4-3A6F-4CA5-8DED-B287315DA66C}" dt="2023-05-28T14:51:44.284" v="5042" actId="700"/>
          <ac:spMkLst>
            <pc:docMk/>
            <pc:sldMk cId="2050455356" sldId="258"/>
            <ac:spMk id="6" creationId="{DED82D5C-D6F4-77D7-8826-CC274F330476}"/>
          </ac:spMkLst>
        </pc:spChg>
        <pc:spChg chg="add mod ord">
          <ac:chgData name="Tien Nguyen Minh" userId="71c925cb98baee33" providerId="LiveId" clId="{D5031CC4-3A6F-4CA5-8DED-B287315DA66C}" dt="2023-05-28T14:51:44.284" v="5042" actId="700"/>
          <ac:spMkLst>
            <pc:docMk/>
            <pc:sldMk cId="2050455356" sldId="258"/>
            <ac:spMk id="7" creationId="{ECC9EB80-12A1-F432-BE4F-61BED489CCCF}"/>
          </ac:spMkLst>
        </pc:spChg>
      </pc:sldChg>
      <pc:sldChg chg="addSp modSp new mod modClrScheme modAnim chgLayout modNotesTx">
        <pc:chgData name="Tien Nguyen Minh" userId="71c925cb98baee33" providerId="LiveId" clId="{D5031CC4-3A6F-4CA5-8DED-B287315DA66C}" dt="2023-06-25T15:23:53.791" v="28705" actId="20577"/>
        <pc:sldMkLst>
          <pc:docMk/>
          <pc:sldMk cId="362076778" sldId="259"/>
        </pc:sldMkLst>
        <pc:spChg chg="mod ord">
          <ac:chgData name="Tien Nguyen Minh" userId="71c925cb98baee33" providerId="LiveId" clId="{D5031CC4-3A6F-4CA5-8DED-B287315DA66C}" dt="2023-06-02T20:39:20.426" v="8094" actId="20577"/>
          <ac:spMkLst>
            <pc:docMk/>
            <pc:sldMk cId="362076778" sldId="259"/>
            <ac:spMk id="2" creationId="{AEFCB13F-6FDB-30F5-17C2-59CE73BE2543}"/>
          </ac:spMkLst>
        </pc:spChg>
        <pc:spChg chg="mod ord">
          <ac:chgData name="Tien Nguyen Minh" userId="71c925cb98baee33" providerId="LiveId" clId="{D5031CC4-3A6F-4CA5-8DED-B287315DA66C}" dt="2023-05-28T09:22:59.357" v="2995" actId="700"/>
          <ac:spMkLst>
            <pc:docMk/>
            <pc:sldMk cId="362076778" sldId="259"/>
            <ac:spMk id="3" creationId="{D02DAAEF-967C-CE35-343B-EA6C2765B3AF}"/>
          </ac:spMkLst>
        </pc:spChg>
        <pc:spChg chg="mod ord">
          <ac:chgData name="Tien Nguyen Minh" userId="71c925cb98baee33" providerId="LiveId" clId="{D5031CC4-3A6F-4CA5-8DED-B287315DA66C}" dt="2023-05-28T09:22:59.357" v="2995" actId="700"/>
          <ac:spMkLst>
            <pc:docMk/>
            <pc:sldMk cId="362076778" sldId="259"/>
            <ac:spMk id="4" creationId="{678D6619-8681-8DD7-4777-A3E97DCDE773}"/>
          </ac:spMkLst>
        </pc:spChg>
        <pc:spChg chg="mod ord">
          <ac:chgData name="Tien Nguyen Minh" userId="71c925cb98baee33" providerId="LiveId" clId="{D5031CC4-3A6F-4CA5-8DED-B287315DA66C}" dt="2023-05-28T09:22:59.357" v="2995" actId="700"/>
          <ac:spMkLst>
            <pc:docMk/>
            <pc:sldMk cId="362076778" sldId="259"/>
            <ac:spMk id="5" creationId="{FC205FD4-EBB8-3E09-5F3C-3BEF6B83A139}"/>
          </ac:spMkLst>
        </pc:spChg>
        <pc:spChg chg="mod ord">
          <ac:chgData name="Tien Nguyen Minh" userId="71c925cb98baee33" providerId="LiveId" clId="{D5031CC4-3A6F-4CA5-8DED-B287315DA66C}" dt="2023-05-28T09:22:59.357" v="2995" actId="700"/>
          <ac:spMkLst>
            <pc:docMk/>
            <pc:sldMk cId="362076778" sldId="259"/>
            <ac:spMk id="6" creationId="{51327C0C-7029-5D72-66B4-102374691846}"/>
          </ac:spMkLst>
        </pc:spChg>
        <pc:spChg chg="add mod ord">
          <ac:chgData name="Tien Nguyen Minh" userId="71c925cb98baee33" providerId="LiveId" clId="{D5031CC4-3A6F-4CA5-8DED-B287315DA66C}" dt="2023-05-28T09:22:59.357" v="2995" actId="700"/>
          <ac:spMkLst>
            <pc:docMk/>
            <pc:sldMk cId="362076778" sldId="259"/>
            <ac:spMk id="7" creationId="{1141DC72-C20B-251D-BF55-F0D6CAA81829}"/>
          </ac:spMkLst>
        </pc:spChg>
      </pc:sldChg>
      <pc:sldChg chg="addSp delSp modSp new mod modClrScheme modAnim chgLayout modNotesTx">
        <pc:chgData name="Tien Nguyen Minh" userId="71c925cb98baee33" providerId="LiveId" clId="{D5031CC4-3A6F-4CA5-8DED-B287315DA66C}" dt="2023-06-25T15:26:32.031" v="28719" actId="20577"/>
        <pc:sldMkLst>
          <pc:docMk/>
          <pc:sldMk cId="377329067" sldId="260"/>
        </pc:sldMkLst>
        <pc:spChg chg="mod ord">
          <ac:chgData name="Tien Nguyen Minh" userId="71c925cb98baee33" providerId="LiveId" clId="{D5031CC4-3A6F-4CA5-8DED-B287315DA66C}" dt="2023-06-02T20:39:41.996" v="8095" actId="700"/>
          <ac:spMkLst>
            <pc:docMk/>
            <pc:sldMk cId="377329067" sldId="260"/>
            <ac:spMk id="2" creationId="{382CF64C-93AC-3984-004B-AE9BAAE4FFF5}"/>
          </ac:spMkLst>
        </pc:spChg>
        <pc:spChg chg="add del mod ord">
          <ac:chgData name="Tien Nguyen Minh" userId="71c925cb98baee33" providerId="LiveId" clId="{D5031CC4-3A6F-4CA5-8DED-B287315DA66C}" dt="2023-05-28T08:22:25.244" v="2655" actId="700"/>
          <ac:spMkLst>
            <pc:docMk/>
            <pc:sldMk cId="377329067" sldId="260"/>
            <ac:spMk id="3" creationId="{11D88744-D26F-80B5-558C-3BDA80D72AF5}"/>
          </ac:spMkLst>
        </pc:spChg>
        <pc:spChg chg="mod ord">
          <ac:chgData name="Tien Nguyen Minh" userId="71c925cb98baee33" providerId="LiveId" clId="{D5031CC4-3A6F-4CA5-8DED-B287315DA66C}" dt="2023-06-02T20:39:41.996" v="8095" actId="700"/>
          <ac:spMkLst>
            <pc:docMk/>
            <pc:sldMk cId="377329067" sldId="260"/>
            <ac:spMk id="3" creationId="{B8EA72C6-AC43-6B30-73ED-247C27F3AD43}"/>
          </ac:spMkLst>
        </pc:spChg>
        <pc:spChg chg="mod ord">
          <ac:chgData name="Tien Nguyen Minh" userId="71c925cb98baee33" providerId="LiveId" clId="{D5031CC4-3A6F-4CA5-8DED-B287315DA66C}" dt="2023-06-02T20:39:41.996" v="8095" actId="700"/>
          <ac:spMkLst>
            <pc:docMk/>
            <pc:sldMk cId="377329067" sldId="260"/>
            <ac:spMk id="4" creationId="{9A720F6E-D9C1-3A7F-5288-108766364A2E}"/>
          </ac:spMkLst>
        </pc:spChg>
        <pc:spChg chg="mod ord">
          <ac:chgData name="Tien Nguyen Minh" userId="71c925cb98baee33" providerId="LiveId" clId="{D5031CC4-3A6F-4CA5-8DED-B287315DA66C}" dt="2023-05-28T08:22:25.244" v="2655" actId="700"/>
          <ac:spMkLst>
            <pc:docMk/>
            <pc:sldMk cId="377329067" sldId="260"/>
            <ac:spMk id="5" creationId="{F7E374B9-A35A-5672-E41E-6E7ADE1522D5}"/>
          </ac:spMkLst>
        </pc:spChg>
        <pc:spChg chg="mod ord">
          <ac:chgData name="Tien Nguyen Minh" userId="71c925cb98baee33" providerId="LiveId" clId="{D5031CC4-3A6F-4CA5-8DED-B287315DA66C}" dt="2023-05-28T08:22:25.244" v="2655" actId="700"/>
          <ac:spMkLst>
            <pc:docMk/>
            <pc:sldMk cId="377329067" sldId="260"/>
            <ac:spMk id="6" creationId="{5256DA4F-AE17-5926-67AE-0C75F0687E35}"/>
          </ac:spMkLst>
        </pc:spChg>
        <pc:spChg chg="mod ord">
          <ac:chgData name="Tien Nguyen Minh" userId="71c925cb98baee33" providerId="LiveId" clId="{D5031CC4-3A6F-4CA5-8DED-B287315DA66C}" dt="2023-06-02T20:39:41.996" v="8095" actId="700"/>
          <ac:spMkLst>
            <pc:docMk/>
            <pc:sldMk cId="377329067" sldId="260"/>
            <ac:spMk id="7" creationId="{9A6F12D2-69FE-B898-F845-51DFB9925AB6}"/>
          </ac:spMkLst>
        </pc:spChg>
        <pc:spChg chg="add del mod ord">
          <ac:chgData name="Tien Nguyen Minh" userId="71c925cb98baee33" providerId="LiveId" clId="{D5031CC4-3A6F-4CA5-8DED-B287315DA66C}" dt="2023-05-28T08:20:45.325" v="2647" actId="700"/>
          <ac:spMkLst>
            <pc:docMk/>
            <pc:sldMk cId="377329067" sldId="260"/>
            <ac:spMk id="7" creationId="{B095A6CC-4247-6B8A-14C8-A95CFB4050AE}"/>
          </ac:spMkLst>
        </pc:spChg>
        <pc:spChg chg="add del mod ord">
          <ac:chgData name="Tien Nguyen Minh" userId="71c925cb98baee33" providerId="LiveId" clId="{D5031CC4-3A6F-4CA5-8DED-B287315DA66C}" dt="2023-05-28T08:20:45.325" v="2647" actId="700"/>
          <ac:spMkLst>
            <pc:docMk/>
            <pc:sldMk cId="377329067" sldId="260"/>
            <ac:spMk id="8" creationId="{AE95339C-66EC-BA3C-B03E-25F981E1A68B}"/>
          </ac:spMkLst>
        </pc:spChg>
        <pc:spChg chg="add mod ord">
          <ac:chgData name="Tien Nguyen Minh" userId="71c925cb98baee33" providerId="LiveId" clId="{D5031CC4-3A6F-4CA5-8DED-B287315DA66C}" dt="2023-06-02T20:39:56.602" v="8097" actId="20577"/>
          <ac:spMkLst>
            <pc:docMk/>
            <pc:sldMk cId="377329067" sldId="260"/>
            <ac:spMk id="9" creationId="{FC83971C-90C5-DF53-8723-CC54A0BC104C}"/>
          </ac:spMkLst>
        </pc:spChg>
        <pc:spChg chg="add del mod ord">
          <ac:chgData name="Tien Nguyen Minh" userId="71c925cb98baee33" providerId="LiveId" clId="{D5031CC4-3A6F-4CA5-8DED-B287315DA66C}" dt="2023-06-02T20:39:41.996" v="8095" actId="700"/>
          <ac:spMkLst>
            <pc:docMk/>
            <pc:sldMk cId="377329067" sldId="260"/>
            <ac:spMk id="10" creationId="{F64AA8B4-80D5-80A1-9D27-CEC94568609D}"/>
          </ac:spMkLst>
        </pc:spChg>
      </pc:sldChg>
      <pc:sldChg chg="addSp delSp modSp new mod modClrScheme chgLayout">
        <pc:chgData name="Tien Nguyen Minh" userId="71c925cb98baee33" providerId="LiveId" clId="{D5031CC4-3A6F-4CA5-8DED-B287315DA66C}" dt="2023-05-28T15:58:10.921" v="6582" actId="20577"/>
        <pc:sldMkLst>
          <pc:docMk/>
          <pc:sldMk cId="1387278383" sldId="261"/>
        </pc:sldMkLst>
        <pc:spChg chg="del">
          <ac:chgData name="Tien Nguyen Minh" userId="71c925cb98baee33" providerId="LiveId" clId="{D5031CC4-3A6F-4CA5-8DED-B287315DA66C}" dt="2023-05-28T09:28:42.733" v="3063" actId="700"/>
          <ac:spMkLst>
            <pc:docMk/>
            <pc:sldMk cId="1387278383" sldId="261"/>
            <ac:spMk id="2" creationId="{A7746766-B13A-3D84-0777-E354AA8CEEBA}"/>
          </ac:spMkLst>
        </pc:spChg>
        <pc:spChg chg="del">
          <ac:chgData name="Tien Nguyen Minh" userId="71c925cb98baee33" providerId="LiveId" clId="{D5031CC4-3A6F-4CA5-8DED-B287315DA66C}" dt="2023-05-28T09:28:42.733" v="3063" actId="700"/>
          <ac:spMkLst>
            <pc:docMk/>
            <pc:sldMk cId="1387278383" sldId="261"/>
            <ac:spMk id="3" creationId="{9FD1B9CF-96C3-9A82-860A-3D0BCC6CD4AB}"/>
          </ac:spMkLst>
        </pc:spChg>
        <pc:spChg chg="del">
          <ac:chgData name="Tien Nguyen Minh" userId="71c925cb98baee33" providerId="LiveId" clId="{D5031CC4-3A6F-4CA5-8DED-B287315DA66C}" dt="2023-05-28T09:28:42.733" v="3063" actId="700"/>
          <ac:spMkLst>
            <pc:docMk/>
            <pc:sldMk cId="1387278383" sldId="261"/>
            <ac:spMk id="4" creationId="{762C3765-773A-23BB-B55F-E1A88B20FD2B}"/>
          </ac:spMkLst>
        </pc:spChg>
        <pc:spChg chg="mod ord">
          <ac:chgData name="Tien Nguyen Minh" userId="71c925cb98baee33" providerId="LiveId" clId="{D5031CC4-3A6F-4CA5-8DED-B287315DA66C}" dt="2023-05-28T09:28:55.806" v="3064" actId="700"/>
          <ac:spMkLst>
            <pc:docMk/>
            <pc:sldMk cId="1387278383" sldId="261"/>
            <ac:spMk id="5" creationId="{B033AB67-588C-38A1-F7B4-C34CB588BAF5}"/>
          </ac:spMkLst>
        </pc:spChg>
        <pc:spChg chg="mod ord">
          <ac:chgData name="Tien Nguyen Minh" userId="71c925cb98baee33" providerId="LiveId" clId="{D5031CC4-3A6F-4CA5-8DED-B287315DA66C}" dt="2023-05-28T09:28:55.806" v="3064" actId="700"/>
          <ac:spMkLst>
            <pc:docMk/>
            <pc:sldMk cId="1387278383" sldId="261"/>
            <ac:spMk id="6" creationId="{A5A32D14-6457-AC96-66FC-EC4B036CAC1F}"/>
          </ac:spMkLst>
        </pc:spChg>
        <pc:spChg chg="mod ord">
          <ac:chgData name="Tien Nguyen Minh" userId="71c925cb98baee33" providerId="LiveId" clId="{D5031CC4-3A6F-4CA5-8DED-B287315DA66C}" dt="2023-05-28T09:28:55.806" v="3064" actId="700"/>
          <ac:spMkLst>
            <pc:docMk/>
            <pc:sldMk cId="1387278383" sldId="261"/>
            <ac:spMk id="7" creationId="{8D93F075-7A32-240E-9EF1-4D145F91DB84}"/>
          </ac:spMkLst>
        </pc:spChg>
        <pc:spChg chg="add mod ord">
          <ac:chgData name="Tien Nguyen Minh" userId="71c925cb98baee33" providerId="LiveId" clId="{D5031CC4-3A6F-4CA5-8DED-B287315DA66C}" dt="2023-05-28T09:29:06.143" v="3140" actId="20577"/>
          <ac:spMkLst>
            <pc:docMk/>
            <pc:sldMk cId="1387278383" sldId="261"/>
            <ac:spMk id="8" creationId="{D96C704F-9888-08CD-C5B0-BDEFFDAE3C34}"/>
          </ac:spMkLst>
        </pc:spChg>
        <pc:spChg chg="add mod ord">
          <ac:chgData name="Tien Nguyen Minh" userId="71c925cb98baee33" providerId="LiveId" clId="{D5031CC4-3A6F-4CA5-8DED-B287315DA66C}" dt="2023-05-28T15:58:10.921" v="6582" actId="20577"/>
          <ac:spMkLst>
            <pc:docMk/>
            <pc:sldMk cId="1387278383" sldId="261"/>
            <ac:spMk id="9" creationId="{ED6C854D-8111-4178-6275-A66AB71FA3A8}"/>
          </ac:spMkLst>
        </pc:spChg>
      </pc:sldChg>
      <pc:sldChg chg="addSp delSp modSp new mod ord modClrScheme chgLayout">
        <pc:chgData name="Tien Nguyen Minh" userId="71c925cb98baee33" providerId="LiveId" clId="{D5031CC4-3A6F-4CA5-8DED-B287315DA66C}" dt="2023-05-29T18:44:24.328" v="7308" actId="20577"/>
        <pc:sldMkLst>
          <pc:docMk/>
          <pc:sldMk cId="3982940888" sldId="262"/>
        </pc:sldMkLst>
        <pc:spChg chg="del mod ord">
          <ac:chgData name="Tien Nguyen Minh" userId="71c925cb98baee33" providerId="LiveId" clId="{D5031CC4-3A6F-4CA5-8DED-B287315DA66C}" dt="2023-05-28T09:32:29.943" v="3155" actId="700"/>
          <ac:spMkLst>
            <pc:docMk/>
            <pc:sldMk cId="3982940888" sldId="262"/>
            <ac:spMk id="2" creationId="{EA8C3A2E-4B89-F456-30EF-5C43531D4901}"/>
          </ac:spMkLst>
        </pc:spChg>
        <pc:spChg chg="del mod ord">
          <ac:chgData name="Tien Nguyen Minh" userId="71c925cb98baee33" providerId="LiveId" clId="{D5031CC4-3A6F-4CA5-8DED-B287315DA66C}" dt="2023-05-28T09:32:29.943" v="3155" actId="700"/>
          <ac:spMkLst>
            <pc:docMk/>
            <pc:sldMk cId="3982940888" sldId="262"/>
            <ac:spMk id="3" creationId="{E6FF0B86-1987-DCBC-AFA4-43FE5FFEDDD7}"/>
          </ac:spMkLst>
        </pc:spChg>
        <pc:spChg chg="mod ord">
          <ac:chgData name="Tien Nguyen Minh" userId="71c925cb98baee33" providerId="LiveId" clId="{D5031CC4-3A6F-4CA5-8DED-B287315DA66C}" dt="2023-05-28T09:32:29.943" v="3155" actId="700"/>
          <ac:spMkLst>
            <pc:docMk/>
            <pc:sldMk cId="3982940888" sldId="262"/>
            <ac:spMk id="4" creationId="{4BFB6A58-B477-BE08-0FCB-D8CF04891C3F}"/>
          </ac:spMkLst>
        </pc:spChg>
        <pc:spChg chg="mod ord">
          <ac:chgData name="Tien Nguyen Minh" userId="71c925cb98baee33" providerId="LiveId" clId="{D5031CC4-3A6F-4CA5-8DED-B287315DA66C}" dt="2023-05-28T09:32:29.943" v="3155" actId="700"/>
          <ac:spMkLst>
            <pc:docMk/>
            <pc:sldMk cId="3982940888" sldId="262"/>
            <ac:spMk id="5" creationId="{8C96368B-46B6-B898-7747-1F3BAB3239B7}"/>
          </ac:spMkLst>
        </pc:spChg>
        <pc:spChg chg="mod ord">
          <ac:chgData name="Tien Nguyen Minh" userId="71c925cb98baee33" providerId="LiveId" clId="{D5031CC4-3A6F-4CA5-8DED-B287315DA66C}" dt="2023-05-28T09:32:29.943" v="3155" actId="700"/>
          <ac:spMkLst>
            <pc:docMk/>
            <pc:sldMk cId="3982940888" sldId="262"/>
            <ac:spMk id="6" creationId="{06731D00-D555-D118-85BB-BB718FF79F92}"/>
          </ac:spMkLst>
        </pc:spChg>
        <pc:spChg chg="add mod ord">
          <ac:chgData name="Tien Nguyen Minh" userId="71c925cb98baee33" providerId="LiveId" clId="{D5031CC4-3A6F-4CA5-8DED-B287315DA66C}" dt="2023-05-28T09:32:37.224" v="3184" actId="20577"/>
          <ac:spMkLst>
            <pc:docMk/>
            <pc:sldMk cId="3982940888" sldId="262"/>
            <ac:spMk id="7" creationId="{2309C760-CAF3-1267-7896-53947B67285A}"/>
          </ac:spMkLst>
        </pc:spChg>
        <pc:spChg chg="add mod ord">
          <ac:chgData name="Tien Nguyen Minh" userId="71c925cb98baee33" providerId="LiveId" clId="{D5031CC4-3A6F-4CA5-8DED-B287315DA66C}" dt="2023-05-29T18:44:24.328" v="7308" actId="20577"/>
          <ac:spMkLst>
            <pc:docMk/>
            <pc:sldMk cId="3982940888" sldId="262"/>
            <ac:spMk id="8" creationId="{510AAE82-FA0B-38B9-DA9A-BAFDFE33E5CA}"/>
          </ac:spMkLst>
        </pc:spChg>
      </pc:sldChg>
      <pc:sldChg chg="addSp delSp modSp new mod modClrScheme delAnim modAnim chgLayout modNotesTx">
        <pc:chgData name="Tien Nguyen Minh" userId="71c925cb98baee33" providerId="LiveId" clId="{D5031CC4-3A6F-4CA5-8DED-B287315DA66C}" dt="2023-06-25T15:23:19.848" v="28668" actId="20577"/>
        <pc:sldMkLst>
          <pc:docMk/>
          <pc:sldMk cId="3214341961" sldId="263"/>
        </pc:sldMkLst>
        <pc:spChg chg="mod ord">
          <ac:chgData name="Tien Nguyen Minh" userId="71c925cb98baee33" providerId="LiveId" clId="{D5031CC4-3A6F-4CA5-8DED-B287315DA66C}" dt="2023-05-28T09:34:59.551" v="3941" actId="700"/>
          <ac:spMkLst>
            <pc:docMk/>
            <pc:sldMk cId="3214341961" sldId="263"/>
            <ac:spMk id="2" creationId="{65D4ED8F-2C9A-AD57-92B9-FCFC38385A9B}"/>
          </ac:spMkLst>
        </pc:spChg>
        <pc:spChg chg="del mod ord">
          <ac:chgData name="Tien Nguyen Minh" userId="71c925cb98baee33" providerId="LiveId" clId="{D5031CC4-3A6F-4CA5-8DED-B287315DA66C}" dt="2023-05-28T09:34:59.551" v="3941" actId="700"/>
          <ac:spMkLst>
            <pc:docMk/>
            <pc:sldMk cId="3214341961" sldId="263"/>
            <ac:spMk id="3" creationId="{E5CCE75C-47AD-F0A5-F0F4-CD408A281CCF}"/>
          </ac:spMkLst>
        </pc:spChg>
        <pc:spChg chg="del">
          <ac:chgData name="Tien Nguyen Minh" userId="71c925cb98baee33" providerId="LiveId" clId="{D5031CC4-3A6F-4CA5-8DED-B287315DA66C}" dt="2023-05-28T09:34:59.551" v="3941" actId="700"/>
          <ac:spMkLst>
            <pc:docMk/>
            <pc:sldMk cId="3214341961" sldId="263"/>
            <ac:spMk id="4" creationId="{E6205F22-F649-15A4-8A00-A656F358C3B0}"/>
          </ac:spMkLst>
        </pc:spChg>
        <pc:spChg chg="mod ord">
          <ac:chgData name="Tien Nguyen Minh" userId="71c925cb98baee33" providerId="LiveId" clId="{D5031CC4-3A6F-4CA5-8DED-B287315DA66C}" dt="2023-05-28T09:34:59.551" v="3941" actId="700"/>
          <ac:spMkLst>
            <pc:docMk/>
            <pc:sldMk cId="3214341961" sldId="263"/>
            <ac:spMk id="5" creationId="{B0526983-E3BF-DE10-E6B5-61CAC5C69808}"/>
          </ac:spMkLst>
        </pc:spChg>
        <pc:spChg chg="mod ord">
          <ac:chgData name="Tien Nguyen Minh" userId="71c925cb98baee33" providerId="LiveId" clId="{D5031CC4-3A6F-4CA5-8DED-B287315DA66C}" dt="2023-05-28T09:34:59.551" v="3941" actId="700"/>
          <ac:spMkLst>
            <pc:docMk/>
            <pc:sldMk cId="3214341961" sldId="263"/>
            <ac:spMk id="6" creationId="{815C37BF-DE16-658D-5D37-91698B82FF06}"/>
          </ac:spMkLst>
        </pc:spChg>
        <pc:spChg chg="mod ord">
          <ac:chgData name="Tien Nguyen Minh" userId="71c925cb98baee33" providerId="LiveId" clId="{D5031CC4-3A6F-4CA5-8DED-B287315DA66C}" dt="2023-05-28T09:34:59.551" v="3941" actId="700"/>
          <ac:spMkLst>
            <pc:docMk/>
            <pc:sldMk cId="3214341961" sldId="263"/>
            <ac:spMk id="7" creationId="{1BFFAAB2-3331-3D29-2CE8-1992F2EF6E5F}"/>
          </ac:spMkLst>
        </pc:spChg>
        <pc:spChg chg="add del mod">
          <ac:chgData name="Tien Nguyen Minh" userId="71c925cb98baee33" providerId="LiveId" clId="{D5031CC4-3A6F-4CA5-8DED-B287315DA66C}" dt="2023-06-03T15:24:08.110" v="11797"/>
          <ac:spMkLst>
            <pc:docMk/>
            <pc:sldMk cId="3214341961" sldId="263"/>
            <ac:spMk id="8" creationId="{1ADA8B48-FF8E-1DC4-C5B4-6A09C52C1782}"/>
          </ac:spMkLst>
        </pc:spChg>
        <pc:spChg chg="add mod ord">
          <ac:chgData name="Tien Nguyen Minh" userId="71c925cb98baee33" providerId="LiveId" clId="{D5031CC4-3A6F-4CA5-8DED-B287315DA66C}" dt="2023-05-28T09:34:59.551" v="3941" actId="700"/>
          <ac:spMkLst>
            <pc:docMk/>
            <pc:sldMk cId="3214341961" sldId="263"/>
            <ac:spMk id="8" creationId="{D2F353DA-ADE6-7EE1-7EA1-A79C9619DAD5}"/>
          </ac:spMkLst>
        </pc:spChg>
        <pc:picChg chg="del">
          <ac:chgData name="Tien Nguyen Minh" userId="71c925cb98baee33" providerId="LiveId" clId="{D5031CC4-3A6F-4CA5-8DED-B287315DA66C}" dt="2023-06-03T15:23:30.509" v="11796" actId="478"/>
          <ac:picMkLst>
            <pc:docMk/>
            <pc:sldMk cId="3214341961" sldId="263"/>
            <ac:picMk id="6" creationId="{00000000-0000-0000-0000-000000000000}"/>
          </ac:picMkLst>
        </pc:picChg>
        <pc:picChg chg="add mod">
          <ac:chgData name="Tien Nguyen Minh" userId="71c925cb98baee33" providerId="LiveId" clId="{D5031CC4-3A6F-4CA5-8DED-B287315DA66C}" dt="2023-06-03T15:24:43.434" v="11802" actId="1076"/>
          <ac:picMkLst>
            <pc:docMk/>
            <pc:sldMk cId="3214341961" sldId="263"/>
            <ac:picMk id="9" creationId="{62A538D5-DBB5-1831-09C7-18DD60107CD8}"/>
          </ac:picMkLst>
        </pc:picChg>
      </pc:sldChg>
      <pc:sldChg chg="modSp new mod">
        <pc:chgData name="Tien Nguyen Minh" userId="71c925cb98baee33" providerId="LiveId" clId="{D5031CC4-3A6F-4CA5-8DED-B287315DA66C}" dt="2023-05-28T09:37:11.514" v="4313" actId="20577"/>
        <pc:sldMkLst>
          <pc:docMk/>
          <pc:sldMk cId="102947210" sldId="264"/>
        </pc:sldMkLst>
        <pc:spChg chg="mod">
          <ac:chgData name="Tien Nguyen Minh" userId="71c925cb98baee33" providerId="LiveId" clId="{D5031CC4-3A6F-4CA5-8DED-B287315DA66C}" dt="2023-05-28T09:36:21.486" v="3988" actId="20577"/>
          <ac:spMkLst>
            <pc:docMk/>
            <pc:sldMk cId="102947210" sldId="264"/>
            <ac:spMk id="2" creationId="{2AD688E2-8C5E-4851-2BB2-7343C31EE3C6}"/>
          </ac:spMkLst>
        </pc:spChg>
        <pc:spChg chg="mod">
          <ac:chgData name="Tien Nguyen Minh" userId="71c925cb98baee33" providerId="LiveId" clId="{D5031CC4-3A6F-4CA5-8DED-B287315DA66C}" dt="2023-05-28T09:37:11.514" v="4313" actId="20577"/>
          <ac:spMkLst>
            <pc:docMk/>
            <pc:sldMk cId="102947210" sldId="264"/>
            <ac:spMk id="3" creationId="{2A24B05D-889C-F620-4330-662072F31BAC}"/>
          </ac:spMkLst>
        </pc:spChg>
      </pc:sldChg>
      <pc:sldChg chg="addSp delSp modSp new mod modClrScheme chgLayout modNotesTx">
        <pc:chgData name="Tien Nguyen Minh" userId="71c925cb98baee33" providerId="LiveId" clId="{D5031CC4-3A6F-4CA5-8DED-B287315DA66C}" dt="2023-06-25T15:29:41.165" v="29310" actId="20577"/>
        <pc:sldMkLst>
          <pc:docMk/>
          <pc:sldMk cId="2414157672" sldId="265"/>
        </pc:sldMkLst>
        <pc:spChg chg="mod ord">
          <ac:chgData name="Tien Nguyen Minh" userId="71c925cb98baee33" providerId="LiveId" clId="{D5031CC4-3A6F-4CA5-8DED-B287315DA66C}" dt="2023-05-28T09:38:56.949" v="4378" actId="700"/>
          <ac:spMkLst>
            <pc:docMk/>
            <pc:sldMk cId="2414157672" sldId="265"/>
            <ac:spMk id="2" creationId="{7B52A284-1F8C-B215-34D1-310430829041}"/>
          </ac:spMkLst>
        </pc:spChg>
        <pc:spChg chg="del mod ord">
          <ac:chgData name="Tien Nguyen Minh" userId="71c925cb98baee33" providerId="LiveId" clId="{D5031CC4-3A6F-4CA5-8DED-B287315DA66C}" dt="2023-05-28T09:38:56.949" v="4378" actId="700"/>
          <ac:spMkLst>
            <pc:docMk/>
            <pc:sldMk cId="2414157672" sldId="265"/>
            <ac:spMk id="3" creationId="{F9EBCC4C-B910-502A-205D-4C3A1951C3DB}"/>
          </ac:spMkLst>
        </pc:spChg>
        <pc:spChg chg="del">
          <ac:chgData name="Tien Nguyen Minh" userId="71c925cb98baee33" providerId="LiveId" clId="{D5031CC4-3A6F-4CA5-8DED-B287315DA66C}" dt="2023-05-28T09:38:56.949" v="4378" actId="700"/>
          <ac:spMkLst>
            <pc:docMk/>
            <pc:sldMk cId="2414157672" sldId="265"/>
            <ac:spMk id="4" creationId="{9B627B54-02B9-E51E-EA26-220FD054179B}"/>
          </ac:spMkLst>
        </pc:spChg>
        <pc:spChg chg="mod ord">
          <ac:chgData name="Tien Nguyen Minh" userId="71c925cb98baee33" providerId="LiveId" clId="{D5031CC4-3A6F-4CA5-8DED-B287315DA66C}" dt="2023-05-28T09:38:56.949" v="4378" actId="700"/>
          <ac:spMkLst>
            <pc:docMk/>
            <pc:sldMk cId="2414157672" sldId="265"/>
            <ac:spMk id="5" creationId="{BBA84636-20D1-80EA-F05A-10430F5567E3}"/>
          </ac:spMkLst>
        </pc:spChg>
        <pc:spChg chg="mod ord">
          <ac:chgData name="Tien Nguyen Minh" userId="71c925cb98baee33" providerId="LiveId" clId="{D5031CC4-3A6F-4CA5-8DED-B287315DA66C}" dt="2023-05-28T09:38:56.949" v="4378" actId="700"/>
          <ac:spMkLst>
            <pc:docMk/>
            <pc:sldMk cId="2414157672" sldId="265"/>
            <ac:spMk id="6" creationId="{2C1B39EE-DE3B-9843-DB30-7B78B73B31D5}"/>
          </ac:spMkLst>
        </pc:spChg>
        <pc:spChg chg="mod ord">
          <ac:chgData name="Tien Nguyen Minh" userId="71c925cb98baee33" providerId="LiveId" clId="{D5031CC4-3A6F-4CA5-8DED-B287315DA66C}" dt="2023-05-28T09:38:56.949" v="4378" actId="700"/>
          <ac:spMkLst>
            <pc:docMk/>
            <pc:sldMk cId="2414157672" sldId="265"/>
            <ac:spMk id="7" creationId="{F4CC1C7D-889A-D9DC-2CB6-DABF9CD191C3}"/>
          </ac:spMkLst>
        </pc:spChg>
        <pc:spChg chg="add mod ord">
          <ac:chgData name="Tien Nguyen Minh" userId="71c925cb98baee33" providerId="LiveId" clId="{D5031CC4-3A6F-4CA5-8DED-B287315DA66C}" dt="2023-05-28T09:40:53.645" v="4932" actId="20577"/>
          <ac:spMkLst>
            <pc:docMk/>
            <pc:sldMk cId="2414157672" sldId="265"/>
            <ac:spMk id="8" creationId="{AD29C7AA-86E5-355E-4F3A-6C05405F9328}"/>
          </ac:spMkLst>
        </pc:spChg>
      </pc:sldChg>
      <pc:sldChg chg="addSp delSp modSp new del mod modClrScheme chgLayout">
        <pc:chgData name="Tien Nguyen Minh" userId="71c925cb98baee33" providerId="LiveId" clId="{D5031CC4-3A6F-4CA5-8DED-B287315DA66C}" dt="2023-06-02T20:28:06.833" v="7752" actId="2696"/>
        <pc:sldMkLst>
          <pc:docMk/>
          <pc:sldMk cId="3405469414" sldId="266"/>
        </pc:sldMkLst>
        <pc:spChg chg="mod ord">
          <ac:chgData name="Tien Nguyen Minh" userId="71c925cb98baee33" providerId="LiveId" clId="{D5031CC4-3A6F-4CA5-8DED-B287315DA66C}" dt="2023-05-28T15:24:52.724" v="5190" actId="700"/>
          <ac:spMkLst>
            <pc:docMk/>
            <pc:sldMk cId="3405469414" sldId="266"/>
            <ac:spMk id="2" creationId="{D48C2923-C239-A446-79DE-641B0771899E}"/>
          </ac:spMkLst>
        </pc:spChg>
        <pc:spChg chg="mod ord">
          <ac:chgData name="Tien Nguyen Minh" userId="71c925cb98baee33" providerId="LiveId" clId="{D5031CC4-3A6F-4CA5-8DED-B287315DA66C}" dt="2023-05-28T15:25:12.637" v="5337" actId="20577"/>
          <ac:spMkLst>
            <pc:docMk/>
            <pc:sldMk cId="3405469414" sldId="266"/>
            <ac:spMk id="3" creationId="{968D4955-0E28-460F-8E0F-820E9178F17A}"/>
          </ac:spMkLst>
        </pc:spChg>
        <pc:spChg chg="mod ord">
          <ac:chgData name="Tien Nguyen Minh" userId="71c925cb98baee33" providerId="LiveId" clId="{D5031CC4-3A6F-4CA5-8DED-B287315DA66C}" dt="2023-05-28T15:24:52.724" v="5190" actId="700"/>
          <ac:spMkLst>
            <pc:docMk/>
            <pc:sldMk cId="3405469414" sldId="266"/>
            <ac:spMk id="4" creationId="{3C79CDDA-4FC3-FA79-05AB-AC760D59C9F1}"/>
          </ac:spMkLst>
        </pc:spChg>
        <pc:spChg chg="mod ord">
          <ac:chgData name="Tien Nguyen Minh" userId="71c925cb98baee33" providerId="LiveId" clId="{D5031CC4-3A6F-4CA5-8DED-B287315DA66C}" dt="2023-05-28T15:24:52.724" v="5190" actId="700"/>
          <ac:spMkLst>
            <pc:docMk/>
            <pc:sldMk cId="3405469414" sldId="266"/>
            <ac:spMk id="5" creationId="{34C430DD-D371-D745-8B10-C9634C008039}"/>
          </ac:spMkLst>
        </pc:spChg>
        <pc:spChg chg="mod ord">
          <ac:chgData name="Tien Nguyen Minh" userId="71c925cb98baee33" providerId="LiveId" clId="{D5031CC4-3A6F-4CA5-8DED-B287315DA66C}" dt="2023-05-28T15:24:52.724" v="5190" actId="700"/>
          <ac:spMkLst>
            <pc:docMk/>
            <pc:sldMk cId="3405469414" sldId="266"/>
            <ac:spMk id="6" creationId="{5940D5D6-A1C4-9312-F5B9-249E4FE1FF06}"/>
          </ac:spMkLst>
        </pc:spChg>
        <pc:spChg chg="add del mod ord">
          <ac:chgData name="Tien Nguyen Minh" userId="71c925cb98baee33" providerId="LiveId" clId="{D5031CC4-3A6F-4CA5-8DED-B287315DA66C}" dt="2023-05-28T15:25:23.013" v="5339"/>
          <ac:spMkLst>
            <pc:docMk/>
            <pc:sldMk cId="3405469414" sldId="266"/>
            <ac:spMk id="7" creationId="{38BF274F-BDD4-EAAE-8B74-9B5EA5386F84}"/>
          </ac:spMkLst>
        </pc:spChg>
        <pc:picChg chg="add del mod">
          <ac:chgData name="Tien Nguyen Minh" userId="71c925cb98baee33" providerId="LiveId" clId="{D5031CC4-3A6F-4CA5-8DED-B287315DA66C}" dt="2023-05-28T15:25:23.013" v="5339"/>
          <ac:picMkLst>
            <pc:docMk/>
            <pc:sldMk cId="3405469414" sldId="266"/>
            <ac:picMk id="8" creationId="{31829F50-73A7-E4A7-3E05-C210E5B69ABA}"/>
          </ac:picMkLst>
        </pc:picChg>
        <pc:picChg chg="add mod">
          <ac:chgData name="Tien Nguyen Minh" userId="71c925cb98baee33" providerId="LiveId" clId="{D5031CC4-3A6F-4CA5-8DED-B287315DA66C}" dt="2023-05-28T15:26:09.400" v="5346" actId="14100"/>
          <ac:picMkLst>
            <pc:docMk/>
            <pc:sldMk cId="3405469414" sldId="266"/>
            <ac:picMk id="9" creationId="{219AA648-41B6-C7B5-3C7A-3EF3998F10DA}"/>
          </ac:picMkLst>
        </pc:picChg>
      </pc:sldChg>
      <pc:sldChg chg="modSp mod">
        <pc:chgData name="Tien Nguyen Minh" userId="71c925cb98baee33" providerId="LiveId" clId="{D5031CC4-3A6F-4CA5-8DED-B287315DA66C}" dt="2023-05-28T15:53:55.779" v="6249" actId="20577"/>
        <pc:sldMkLst>
          <pc:docMk/>
          <pc:sldMk cId="274675049" sldId="267"/>
        </pc:sldMkLst>
        <pc:spChg chg="mod">
          <ac:chgData name="Tien Nguyen Minh" userId="71c925cb98baee33" providerId="LiveId" clId="{D5031CC4-3A6F-4CA5-8DED-B287315DA66C}" dt="2023-05-28T15:53:55.779" v="6249" actId="20577"/>
          <ac:spMkLst>
            <pc:docMk/>
            <pc:sldMk cId="274675049" sldId="267"/>
            <ac:spMk id="2" creationId="{2F0225BE-D033-A55E-AA5B-B990FBD0AD16}"/>
          </ac:spMkLst>
        </pc:spChg>
      </pc:sldChg>
      <pc:sldChg chg="add del">
        <pc:chgData name="Tien Nguyen Minh" userId="71c925cb98baee33" providerId="LiveId" clId="{D5031CC4-3A6F-4CA5-8DED-B287315DA66C}" dt="2023-05-28T14:02:58.281" v="5003"/>
        <pc:sldMkLst>
          <pc:docMk/>
          <pc:sldMk cId="1896017043" sldId="267"/>
        </pc:sldMkLst>
      </pc:sldChg>
      <pc:sldChg chg="add del">
        <pc:chgData name="Tien Nguyen Minh" userId="71c925cb98baee33" providerId="LiveId" clId="{D5031CC4-3A6F-4CA5-8DED-B287315DA66C}" dt="2023-05-28T14:03:04.968" v="5005" actId="47"/>
        <pc:sldMkLst>
          <pc:docMk/>
          <pc:sldMk cId="4023981290" sldId="267"/>
        </pc:sldMkLst>
      </pc:sldChg>
      <pc:sldChg chg="modSp add mod modAnim modNotesTx">
        <pc:chgData name="Tien Nguyen Minh" userId="71c925cb98baee33" providerId="LiveId" clId="{D5031CC4-3A6F-4CA5-8DED-B287315DA66C}" dt="2023-06-12T14:20:25.119" v="27388"/>
        <pc:sldMkLst>
          <pc:docMk/>
          <pc:sldMk cId="1000788696" sldId="268"/>
        </pc:sldMkLst>
        <pc:spChg chg="mod">
          <ac:chgData name="Tien Nguyen Minh" userId="71c925cb98baee33" providerId="LiveId" clId="{D5031CC4-3A6F-4CA5-8DED-B287315DA66C}" dt="2023-06-02T20:25:06.877" v="7371" actId="20577"/>
          <ac:spMkLst>
            <pc:docMk/>
            <pc:sldMk cId="1000788696" sldId="268"/>
            <ac:spMk id="2" creationId="{D48C2923-C239-A446-79DE-641B0771899E}"/>
          </ac:spMkLst>
        </pc:spChg>
        <pc:spChg chg="mod">
          <ac:chgData name="Tien Nguyen Minh" userId="71c925cb98baee33" providerId="LiveId" clId="{D5031CC4-3A6F-4CA5-8DED-B287315DA66C}" dt="2023-06-02T20:27:55.440" v="7751" actId="20577"/>
          <ac:spMkLst>
            <pc:docMk/>
            <pc:sldMk cId="1000788696" sldId="268"/>
            <ac:spMk id="3" creationId="{968D4955-0E28-460F-8E0F-820E9178F17A}"/>
          </ac:spMkLst>
        </pc:spChg>
        <pc:spChg chg="mod">
          <ac:chgData name="Tien Nguyen Minh" userId="71c925cb98baee33" providerId="LiveId" clId="{D5031CC4-3A6F-4CA5-8DED-B287315DA66C}" dt="2023-06-02T20:26:57.463" v="7599" actId="27636"/>
          <ac:spMkLst>
            <pc:docMk/>
            <pc:sldMk cId="1000788696" sldId="268"/>
            <ac:spMk id="7" creationId="{38BF274F-BDD4-EAAE-8B74-9B5EA5386F84}"/>
          </ac:spMkLst>
        </pc:spChg>
      </pc:sldChg>
      <pc:sldChg chg="addSp delSp modSp add mod modAnim modNotesTx">
        <pc:chgData name="Tien Nguyen Minh" userId="71c925cb98baee33" providerId="LiveId" clId="{D5031CC4-3A6F-4CA5-8DED-B287315DA66C}" dt="2023-06-12T14:20:56.224" v="27392" actId="478"/>
        <pc:sldMkLst>
          <pc:docMk/>
          <pc:sldMk cId="3242504555" sldId="269"/>
        </pc:sldMkLst>
        <pc:spChg chg="mod">
          <ac:chgData name="Tien Nguyen Minh" userId="71c925cb98baee33" providerId="LiveId" clId="{D5031CC4-3A6F-4CA5-8DED-B287315DA66C}" dt="2023-06-02T20:27:39.686" v="7741" actId="20577"/>
          <ac:spMkLst>
            <pc:docMk/>
            <pc:sldMk cId="3242504555" sldId="269"/>
            <ac:spMk id="2" creationId="{D48C2923-C239-A446-79DE-641B0771899E}"/>
          </ac:spMkLst>
        </pc:spChg>
        <pc:spChg chg="mod">
          <ac:chgData name="Tien Nguyen Minh" userId="71c925cb98baee33" providerId="LiveId" clId="{D5031CC4-3A6F-4CA5-8DED-B287315DA66C}" dt="2023-05-28T15:32:28.611" v="5692" actId="20577"/>
          <ac:spMkLst>
            <pc:docMk/>
            <pc:sldMk cId="3242504555" sldId="269"/>
            <ac:spMk id="3" creationId="{968D4955-0E28-460F-8E0F-820E9178F17A}"/>
          </ac:spMkLst>
        </pc:spChg>
        <pc:spChg chg="del">
          <ac:chgData name="Tien Nguyen Minh" userId="71c925cb98baee33" providerId="LiveId" clId="{D5031CC4-3A6F-4CA5-8DED-B287315DA66C}" dt="2023-06-12T14:20:56.224" v="27392" actId="478"/>
          <ac:spMkLst>
            <pc:docMk/>
            <pc:sldMk cId="3242504555" sldId="269"/>
            <ac:spMk id="7" creationId="{38BF274F-BDD4-EAAE-8B74-9B5EA5386F84}"/>
          </ac:spMkLst>
        </pc:spChg>
        <pc:picChg chg="add mod ord">
          <ac:chgData name="Tien Nguyen Minh" userId="71c925cb98baee33" providerId="LiveId" clId="{D5031CC4-3A6F-4CA5-8DED-B287315DA66C}" dt="2023-06-12T14:20:52.291" v="27391" actId="167"/>
          <ac:picMkLst>
            <pc:docMk/>
            <pc:sldMk cId="3242504555" sldId="269"/>
            <ac:picMk id="8" creationId="{D821A9BB-0F80-656C-31FE-EF1D44BBB83E}"/>
          </ac:picMkLst>
        </pc:picChg>
        <pc:picChg chg="del">
          <ac:chgData name="Tien Nguyen Minh" userId="71c925cb98baee33" providerId="LiveId" clId="{D5031CC4-3A6F-4CA5-8DED-B287315DA66C}" dt="2023-05-28T15:32:39.252" v="5694" actId="478"/>
          <ac:picMkLst>
            <pc:docMk/>
            <pc:sldMk cId="3242504555" sldId="269"/>
            <ac:picMk id="9" creationId="{219AA648-41B6-C7B5-3C7A-3EF3998F10DA}"/>
          </ac:picMkLst>
        </pc:picChg>
      </pc:sldChg>
      <pc:sldChg chg="addSp delSp modSp add mod modAnim modNotesTx">
        <pc:chgData name="Tien Nguyen Minh" userId="71c925cb98baee33" providerId="LiveId" clId="{D5031CC4-3A6F-4CA5-8DED-B287315DA66C}" dt="2023-06-12T14:21:17.243" v="27396"/>
        <pc:sldMkLst>
          <pc:docMk/>
          <pc:sldMk cId="3411168127" sldId="270"/>
        </pc:sldMkLst>
        <pc:spChg chg="mod">
          <ac:chgData name="Tien Nguyen Minh" userId="71c925cb98baee33" providerId="LiveId" clId="{D5031CC4-3A6F-4CA5-8DED-B287315DA66C}" dt="2023-06-02T20:28:19.112" v="7788" actId="20577"/>
          <ac:spMkLst>
            <pc:docMk/>
            <pc:sldMk cId="3411168127" sldId="270"/>
            <ac:spMk id="2" creationId="{D48C2923-C239-A446-79DE-641B0771899E}"/>
          </ac:spMkLst>
        </pc:spChg>
        <pc:spChg chg="mod">
          <ac:chgData name="Tien Nguyen Minh" userId="71c925cb98baee33" providerId="LiveId" clId="{D5031CC4-3A6F-4CA5-8DED-B287315DA66C}" dt="2023-06-12T13:13:24.592" v="15068" actId="20577"/>
          <ac:spMkLst>
            <pc:docMk/>
            <pc:sldMk cId="3411168127" sldId="270"/>
            <ac:spMk id="3" creationId="{968D4955-0E28-460F-8E0F-820E9178F17A}"/>
          </ac:spMkLst>
        </pc:spChg>
        <pc:picChg chg="del mod">
          <ac:chgData name="Tien Nguyen Minh" userId="71c925cb98baee33" providerId="LiveId" clId="{D5031CC4-3A6F-4CA5-8DED-B287315DA66C}" dt="2023-05-28T15:34:00.673" v="5934" actId="478"/>
          <ac:picMkLst>
            <pc:docMk/>
            <pc:sldMk cId="3411168127" sldId="270"/>
            <ac:picMk id="8" creationId="{D821A9BB-0F80-656C-31FE-EF1D44BBB83E}"/>
          </ac:picMkLst>
        </pc:picChg>
        <pc:picChg chg="add mod">
          <ac:chgData name="Tien Nguyen Minh" userId="71c925cb98baee33" providerId="LiveId" clId="{D5031CC4-3A6F-4CA5-8DED-B287315DA66C}" dt="2023-05-28T15:34:11.368" v="5936" actId="14100"/>
          <ac:picMkLst>
            <pc:docMk/>
            <pc:sldMk cId="3411168127" sldId="270"/>
            <ac:picMk id="9" creationId="{93780834-E9BD-7148-ACDE-6B6E49920958}"/>
          </ac:picMkLst>
        </pc:picChg>
      </pc:sldChg>
      <pc:sldChg chg="new del">
        <pc:chgData name="Tien Nguyen Minh" userId="71c925cb98baee33" providerId="LiveId" clId="{D5031CC4-3A6F-4CA5-8DED-B287315DA66C}" dt="2023-05-28T15:35:08.767" v="5941" actId="680"/>
        <pc:sldMkLst>
          <pc:docMk/>
          <pc:sldMk cId="1443663569" sldId="271"/>
        </pc:sldMkLst>
      </pc:sldChg>
      <pc:sldChg chg="addSp delSp modSp new mod modClrScheme modAnim chgLayout modNotesTx">
        <pc:chgData name="Tien Nguyen Minh" userId="71c925cb98baee33" providerId="LiveId" clId="{D5031CC4-3A6F-4CA5-8DED-B287315DA66C}" dt="2023-06-25T15:26:42.889" v="28735" actId="20577"/>
        <pc:sldMkLst>
          <pc:docMk/>
          <pc:sldMk cId="3101022126" sldId="271"/>
        </pc:sldMkLst>
        <pc:spChg chg="mod ord">
          <ac:chgData name="Tien Nguyen Minh" userId="71c925cb98baee33" providerId="LiveId" clId="{D5031CC4-3A6F-4CA5-8DED-B287315DA66C}" dt="2023-05-29T17:11:52.232" v="6663" actId="700"/>
          <ac:spMkLst>
            <pc:docMk/>
            <pc:sldMk cId="3101022126" sldId="271"/>
            <ac:spMk id="2" creationId="{058B8045-2DD2-9D04-2370-E5BAF2B80BC2}"/>
          </ac:spMkLst>
        </pc:spChg>
        <pc:spChg chg="del mod ord">
          <ac:chgData name="Tien Nguyen Minh" userId="71c925cb98baee33" providerId="LiveId" clId="{D5031CC4-3A6F-4CA5-8DED-B287315DA66C}" dt="2023-05-28T15:48:35.899" v="6073" actId="700"/>
          <ac:spMkLst>
            <pc:docMk/>
            <pc:sldMk cId="3101022126" sldId="271"/>
            <ac:spMk id="3" creationId="{827986F3-E017-DCE9-B361-7351DAEDE66F}"/>
          </ac:spMkLst>
        </pc:spChg>
        <pc:spChg chg="del">
          <ac:chgData name="Tien Nguyen Minh" userId="71c925cb98baee33" providerId="LiveId" clId="{D5031CC4-3A6F-4CA5-8DED-B287315DA66C}" dt="2023-05-28T15:48:35.899" v="6073" actId="700"/>
          <ac:spMkLst>
            <pc:docMk/>
            <pc:sldMk cId="3101022126" sldId="271"/>
            <ac:spMk id="4" creationId="{ACBDF221-60A9-A4DC-A9AE-B5E32B9E77D3}"/>
          </ac:spMkLst>
        </pc:spChg>
        <pc:spChg chg="mod ord">
          <ac:chgData name="Tien Nguyen Minh" userId="71c925cb98baee33" providerId="LiveId" clId="{D5031CC4-3A6F-4CA5-8DED-B287315DA66C}" dt="2023-05-29T17:11:52.232" v="6663" actId="700"/>
          <ac:spMkLst>
            <pc:docMk/>
            <pc:sldMk cId="3101022126" sldId="271"/>
            <ac:spMk id="5" creationId="{0771C1AA-862E-9048-3FEA-5F870B617F05}"/>
          </ac:spMkLst>
        </pc:spChg>
        <pc:spChg chg="mod ord">
          <ac:chgData name="Tien Nguyen Minh" userId="71c925cb98baee33" providerId="LiveId" clId="{D5031CC4-3A6F-4CA5-8DED-B287315DA66C}" dt="2023-05-29T17:11:52.232" v="6663" actId="700"/>
          <ac:spMkLst>
            <pc:docMk/>
            <pc:sldMk cId="3101022126" sldId="271"/>
            <ac:spMk id="6" creationId="{10CACD9B-A734-95D4-E5F9-8C14E451ED60}"/>
          </ac:spMkLst>
        </pc:spChg>
        <pc:spChg chg="add del mod">
          <ac:chgData name="Tien Nguyen Minh" userId="71c925cb98baee33" providerId="LiveId" clId="{D5031CC4-3A6F-4CA5-8DED-B287315DA66C}" dt="2023-06-02T20:41:27.937" v="8103" actId="478"/>
          <ac:spMkLst>
            <pc:docMk/>
            <pc:sldMk cId="3101022126" sldId="271"/>
            <ac:spMk id="6" creationId="{3CDABEE8-1473-8684-6B91-905B7C3642DD}"/>
          </ac:spMkLst>
        </pc:spChg>
        <pc:spChg chg="mod ord">
          <ac:chgData name="Tien Nguyen Minh" userId="71c925cb98baee33" providerId="LiveId" clId="{D5031CC4-3A6F-4CA5-8DED-B287315DA66C}" dt="2023-05-29T17:11:52.232" v="6663" actId="700"/>
          <ac:spMkLst>
            <pc:docMk/>
            <pc:sldMk cId="3101022126" sldId="271"/>
            <ac:spMk id="7" creationId="{70BCF8F7-C223-E80C-6E8F-14A20D4A88BF}"/>
          </ac:spMkLst>
        </pc:spChg>
        <pc:spChg chg="add mod">
          <ac:chgData name="Tien Nguyen Minh" userId="71c925cb98baee33" providerId="LiveId" clId="{D5031CC4-3A6F-4CA5-8DED-B287315DA66C}" dt="2023-06-12T13:54:31.695" v="22707" actId="20577"/>
          <ac:spMkLst>
            <pc:docMk/>
            <pc:sldMk cId="3101022126" sldId="271"/>
            <ac:spMk id="7" creationId="{80498345-71E2-2B79-A492-CE191AE52D38}"/>
          </ac:spMkLst>
        </pc:spChg>
        <pc:spChg chg="add del mod ord">
          <ac:chgData name="Tien Nguyen Minh" userId="71c925cb98baee33" providerId="LiveId" clId="{D5031CC4-3A6F-4CA5-8DED-B287315DA66C}" dt="2023-05-28T15:48:44.269" v="6074" actId="700"/>
          <ac:spMkLst>
            <pc:docMk/>
            <pc:sldMk cId="3101022126" sldId="271"/>
            <ac:spMk id="8" creationId="{07D6B485-79B5-342B-A4C3-5EC683472DF9}"/>
          </ac:spMkLst>
        </pc:spChg>
        <pc:spChg chg="add del mod ord">
          <ac:chgData name="Tien Nguyen Minh" userId="71c925cb98baee33" providerId="LiveId" clId="{D5031CC4-3A6F-4CA5-8DED-B287315DA66C}" dt="2023-05-28T15:49:58.804" v="6082"/>
          <ac:spMkLst>
            <pc:docMk/>
            <pc:sldMk cId="3101022126" sldId="271"/>
            <ac:spMk id="9" creationId="{E53251BF-1DB7-5A0A-B8C5-2ECDA9C9EDC3}"/>
          </ac:spMkLst>
        </pc:spChg>
        <pc:spChg chg="add del mod ord">
          <ac:chgData name="Tien Nguyen Minh" userId="71c925cb98baee33" providerId="LiveId" clId="{D5031CC4-3A6F-4CA5-8DED-B287315DA66C}" dt="2023-05-29T17:11:52.232" v="6663" actId="700"/>
          <ac:spMkLst>
            <pc:docMk/>
            <pc:sldMk cId="3101022126" sldId="271"/>
            <ac:spMk id="10" creationId="{5CFB3103-A6F3-D6F6-AC6F-0D1A20DC2D2B}"/>
          </ac:spMkLst>
        </pc:spChg>
        <pc:spChg chg="add del mod">
          <ac:chgData name="Tien Nguyen Minh" userId="71c925cb98baee33" providerId="LiveId" clId="{D5031CC4-3A6F-4CA5-8DED-B287315DA66C}" dt="2023-05-29T17:36:33.934" v="6736" actId="478"/>
          <ac:spMkLst>
            <pc:docMk/>
            <pc:sldMk cId="3101022126" sldId="271"/>
            <ac:spMk id="12" creationId="{FC3A1299-AF65-E5CD-EBCF-11B27CE5EA65}"/>
          </ac:spMkLst>
        </pc:spChg>
        <pc:spChg chg="add mod">
          <ac:chgData name="Tien Nguyen Minh" userId="71c925cb98baee33" providerId="LiveId" clId="{D5031CC4-3A6F-4CA5-8DED-B287315DA66C}" dt="2023-05-29T17:36:20.553" v="6734"/>
          <ac:spMkLst>
            <pc:docMk/>
            <pc:sldMk cId="3101022126" sldId="271"/>
            <ac:spMk id="13" creationId="{BE587500-4EDF-D05D-A433-6AC672290F22}"/>
          </ac:spMkLst>
        </pc:spChg>
        <pc:spChg chg="add del mod ord">
          <ac:chgData name="Tien Nguyen Minh" userId="71c925cb98baee33" providerId="LiveId" clId="{D5031CC4-3A6F-4CA5-8DED-B287315DA66C}" dt="2023-05-28T15:52:35.685" v="6140" actId="700"/>
          <ac:spMkLst>
            <pc:docMk/>
            <pc:sldMk cId="3101022126" sldId="271"/>
            <ac:spMk id="13" creationId="{CDCB3256-4002-3774-DE3D-9809CFF86E96}"/>
          </ac:spMkLst>
        </pc:spChg>
        <pc:spChg chg="add mod">
          <ac:chgData name="Tien Nguyen Minh" userId="71c925cb98baee33" providerId="LiveId" clId="{D5031CC4-3A6F-4CA5-8DED-B287315DA66C}" dt="2023-06-02T20:40:50.831" v="8099" actId="14100"/>
          <ac:spMkLst>
            <pc:docMk/>
            <pc:sldMk cId="3101022126" sldId="271"/>
            <ac:spMk id="14" creationId="{88AF69B1-C375-5396-A8BB-A606C9293837}"/>
          </ac:spMkLst>
        </pc:spChg>
        <pc:spChg chg="add del mod">
          <ac:chgData name="Tien Nguyen Minh" userId="71c925cb98baee33" providerId="LiveId" clId="{D5031CC4-3A6F-4CA5-8DED-B287315DA66C}" dt="2023-05-28T15:52:50.232" v="6143" actId="21"/>
          <ac:spMkLst>
            <pc:docMk/>
            <pc:sldMk cId="3101022126" sldId="271"/>
            <ac:spMk id="15" creationId="{3EE5B6F3-9878-797C-F050-BDA668C8CB7E}"/>
          </ac:spMkLst>
        </pc:spChg>
        <pc:spChg chg="add del mod">
          <ac:chgData name="Tien Nguyen Minh" userId="71c925cb98baee33" providerId="LiveId" clId="{D5031CC4-3A6F-4CA5-8DED-B287315DA66C}" dt="2023-05-29T17:11:52.232" v="6663" actId="700"/>
          <ac:spMkLst>
            <pc:docMk/>
            <pc:sldMk cId="3101022126" sldId="271"/>
            <ac:spMk id="17" creationId="{55B895F3-1FD4-ECD3-33EF-6C0D0F941FEB}"/>
          </ac:spMkLst>
        </pc:spChg>
        <pc:picChg chg="add del mod">
          <ac:chgData name="Tien Nguyen Minh" userId="71c925cb98baee33" providerId="LiveId" clId="{D5031CC4-3A6F-4CA5-8DED-B287315DA66C}" dt="2023-05-29T17:11:16.059" v="6660"/>
          <ac:picMkLst>
            <pc:docMk/>
            <pc:sldMk cId="3101022126" sldId="271"/>
            <ac:picMk id="4" creationId="{31435D38-1EDE-DBF2-70FC-0D45E9EC1A11}"/>
          </ac:picMkLst>
        </pc:picChg>
        <pc:picChg chg="add mod">
          <ac:chgData name="Tien Nguyen Minh" userId="71c925cb98baee33" providerId="LiveId" clId="{D5031CC4-3A6F-4CA5-8DED-B287315DA66C}" dt="2023-06-03T13:41:03.511" v="10732" actId="1076"/>
          <ac:picMkLst>
            <pc:docMk/>
            <pc:sldMk cId="3101022126" sldId="271"/>
            <ac:picMk id="9" creationId="{505E2B4B-EF5E-D8AC-D1FD-DDF6A49162C4}"/>
          </ac:picMkLst>
        </pc:picChg>
        <pc:picChg chg="add del mod">
          <ac:chgData name="Tien Nguyen Minh" userId="71c925cb98baee33" providerId="LiveId" clId="{D5031CC4-3A6F-4CA5-8DED-B287315DA66C}" dt="2023-05-29T17:11:56.083" v="6664" actId="478"/>
          <ac:picMkLst>
            <pc:docMk/>
            <pc:sldMk cId="3101022126" sldId="271"/>
            <ac:picMk id="11" creationId="{52824355-74A2-554C-9A88-C0A792CF24A8}"/>
          </ac:picMkLst>
        </pc:picChg>
        <pc:picChg chg="add del mod ord">
          <ac:chgData name="Tien Nguyen Minh" userId="71c925cb98baee33" providerId="LiveId" clId="{D5031CC4-3A6F-4CA5-8DED-B287315DA66C}" dt="2023-05-28T15:53:14.738" v="6147" actId="21"/>
          <ac:picMkLst>
            <pc:docMk/>
            <pc:sldMk cId="3101022126" sldId="271"/>
            <ac:picMk id="12" creationId="{046E0694-0BA8-7FA0-3F53-3838ABF15673}"/>
          </ac:picMkLst>
        </pc:picChg>
        <pc:picChg chg="add del mod">
          <ac:chgData name="Tien Nguyen Minh" userId="71c925cb98baee33" providerId="LiveId" clId="{D5031CC4-3A6F-4CA5-8DED-B287315DA66C}" dt="2023-05-29T17:11:56.782" v="6665" actId="478"/>
          <ac:picMkLst>
            <pc:docMk/>
            <pc:sldMk cId="3101022126" sldId="271"/>
            <ac:picMk id="18" creationId="{9A0413A8-ABB4-9548-2460-38D0C6D59E05}"/>
          </ac:picMkLst>
        </pc:picChg>
      </pc:sldChg>
      <pc:sldChg chg="addSp delSp modSp add mod ord modClrScheme chgLayout modNotesTx">
        <pc:chgData name="Tien Nguyen Minh" userId="71c925cb98baee33" providerId="LiveId" clId="{D5031CC4-3A6F-4CA5-8DED-B287315DA66C}" dt="2023-06-25T15:27:21.399" v="28842" actId="20577"/>
        <pc:sldMkLst>
          <pc:docMk/>
          <pc:sldMk cId="3467021510" sldId="272"/>
        </pc:sldMkLst>
        <pc:spChg chg="mod ord">
          <ac:chgData name="Tien Nguyen Minh" userId="71c925cb98baee33" providerId="LiveId" clId="{D5031CC4-3A6F-4CA5-8DED-B287315DA66C}" dt="2023-05-29T17:32:26.811" v="6685" actId="700"/>
          <ac:spMkLst>
            <pc:docMk/>
            <pc:sldMk cId="3467021510" sldId="272"/>
            <ac:spMk id="2" creationId="{2F0225BE-D033-A55E-AA5B-B990FBD0AD16}"/>
          </ac:spMkLst>
        </pc:spChg>
        <pc:spChg chg="add del mod ord">
          <ac:chgData name="Tien Nguyen Minh" userId="71c925cb98baee33" providerId="LiveId" clId="{D5031CC4-3A6F-4CA5-8DED-B287315DA66C}" dt="2023-05-29T17:32:26.811" v="6685" actId="700"/>
          <ac:spMkLst>
            <pc:docMk/>
            <pc:sldMk cId="3467021510" sldId="272"/>
            <ac:spMk id="3" creationId="{514A7C68-154C-3E3F-ADDD-56A68735A288}"/>
          </ac:spMkLst>
        </pc:spChg>
        <pc:spChg chg="add mod">
          <ac:chgData name="Tien Nguyen Minh" userId="71c925cb98baee33" providerId="LiveId" clId="{D5031CC4-3A6F-4CA5-8DED-B287315DA66C}" dt="2023-06-02T20:57:27.141" v="10272" actId="20577"/>
          <ac:spMkLst>
            <pc:docMk/>
            <pc:sldMk cId="3467021510" sldId="272"/>
            <ac:spMk id="4" creationId="{7A2369C7-D83C-1E40-65EB-80D2E89809B1}"/>
          </ac:spMkLst>
        </pc:spChg>
        <pc:spChg chg="del">
          <ac:chgData name="Tien Nguyen Minh" userId="71c925cb98baee33" providerId="LiveId" clId="{D5031CC4-3A6F-4CA5-8DED-B287315DA66C}" dt="2023-05-28T15:50:47.610" v="6123" actId="700"/>
          <ac:spMkLst>
            <pc:docMk/>
            <pc:sldMk cId="3467021510" sldId="272"/>
            <ac:spMk id="4" creationId="{C0FD75AA-1FCD-5CFA-9504-4827913650E8}"/>
          </ac:spMkLst>
        </pc:spChg>
        <pc:spChg chg="mod ord">
          <ac:chgData name="Tien Nguyen Minh" userId="71c925cb98baee33" providerId="LiveId" clId="{D5031CC4-3A6F-4CA5-8DED-B287315DA66C}" dt="2023-05-29T17:32:26.811" v="6685" actId="700"/>
          <ac:spMkLst>
            <pc:docMk/>
            <pc:sldMk cId="3467021510" sldId="272"/>
            <ac:spMk id="5" creationId="{6EB444D4-F3D2-B7EB-3BB6-B362E4B01E2E}"/>
          </ac:spMkLst>
        </pc:spChg>
        <pc:spChg chg="mod ord">
          <ac:chgData name="Tien Nguyen Minh" userId="71c925cb98baee33" providerId="LiveId" clId="{D5031CC4-3A6F-4CA5-8DED-B287315DA66C}" dt="2023-05-29T17:32:26.811" v="6685" actId="700"/>
          <ac:spMkLst>
            <pc:docMk/>
            <pc:sldMk cId="3467021510" sldId="272"/>
            <ac:spMk id="6" creationId="{88B8204C-6715-C615-24C6-FC238B355DBD}"/>
          </ac:spMkLst>
        </pc:spChg>
        <pc:spChg chg="mod ord">
          <ac:chgData name="Tien Nguyen Minh" userId="71c925cb98baee33" providerId="LiveId" clId="{D5031CC4-3A6F-4CA5-8DED-B287315DA66C}" dt="2023-05-29T17:32:26.811" v="6685" actId="700"/>
          <ac:spMkLst>
            <pc:docMk/>
            <pc:sldMk cId="3467021510" sldId="272"/>
            <ac:spMk id="7" creationId="{F9CDB533-9838-45AA-86D4-27BA968FDF16}"/>
          </ac:spMkLst>
        </pc:spChg>
        <pc:spChg chg="del mod ord">
          <ac:chgData name="Tien Nguyen Minh" userId="71c925cb98baee33" providerId="LiveId" clId="{D5031CC4-3A6F-4CA5-8DED-B287315DA66C}" dt="2023-05-28T15:50:47.610" v="6123" actId="700"/>
          <ac:spMkLst>
            <pc:docMk/>
            <pc:sldMk cId="3467021510" sldId="272"/>
            <ac:spMk id="10" creationId="{DBFB25C2-A3D7-20FE-57F1-630E30F65AD1}"/>
          </ac:spMkLst>
        </pc:spChg>
        <pc:picChg chg="add mod">
          <ac:chgData name="Tien Nguyen Minh" userId="71c925cb98baee33" providerId="LiveId" clId="{D5031CC4-3A6F-4CA5-8DED-B287315DA66C}" dt="2023-06-02T20:55:23.402" v="9727" actId="1076"/>
          <ac:picMkLst>
            <pc:docMk/>
            <pc:sldMk cId="3467021510" sldId="272"/>
            <ac:picMk id="8" creationId="{F1CF5DC7-A2E0-BCBD-87D7-42091428C9F9}"/>
          </ac:picMkLst>
        </pc:picChg>
      </pc:sldChg>
      <pc:sldChg chg="addSp delSp modSp new mod modAnim modNotesTx">
        <pc:chgData name="Tien Nguyen Minh" userId="71c925cb98baee33" providerId="LiveId" clId="{D5031CC4-3A6F-4CA5-8DED-B287315DA66C}" dt="2023-06-25T15:28:00.445" v="28884" actId="20577"/>
        <pc:sldMkLst>
          <pc:docMk/>
          <pc:sldMk cId="2002813984" sldId="273"/>
        </pc:sldMkLst>
        <pc:spChg chg="mod">
          <ac:chgData name="Tien Nguyen Minh" userId="71c925cb98baee33" providerId="LiveId" clId="{D5031CC4-3A6F-4CA5-8DED-B287315DA66C}" dt="2023-05-28T15:53:47.041" v="6238" actId="20577"/>
          <ac:spMkLst>
            <pc:docMk/>
            <pc:sldMk cId="2002813984" sldId="273"/>
            <ac:spMk id="2" creationId="{691A9C00-A258-3562-C9CD-D33471C72D8B}"/>
          </ac:spMkLst>
        </pc:spChg>
        <pc:spChg chg="del">
          <ac:chgData name="Tien Nguyen Minh" userId="71c925cb98baee33" providerId="LiveId" clId="{D5031CC4-3A6F-4CA5-8DED-B287315DA66C}" dt="2023-05-29T17:41:36.120" v="6848" actId="478"/>
          <ac:spMkLst>
            <pc:docMk/>
            <pc:sldMk cId="2002813984" sldId="273"/>
            <ac:spMk id="3" creationId="{D436CA8D-5719-DA4A-9D06-135E18B18C12}"/>
          </ac:spMkLst>
        </pc:spChg>
        <pc:spChg chg="add mod">
          <ac:chgData name="Tien Nguyen Minh" userId="71c925cb98baee33" providerId="LiveId" clId="{D5031CC4-3A6F-4CA5-8DED-B287315DA66C}" dt="2023-06-12T14:37:21.002" v="28128" actId="20577"/>
          <ac:spMkLst>
            <pc:docMk/>
            <pc:sldMk cId="2002813984" sldId="273"/>
            <ac:spMk id="8" creationId="{E59A533B-E4DB-FAE8-1A59-8BED31613C5F}"/>
          </ac:spMkLst>
        </pc:spChg>
        <pc:picChg chg="add mod">
          <ac:chgData name="Tien Nguyen Minh" userId="71c925cb98baee33" providerId="LiveId" clId="{D5031CC4-3A6F-4CA5-8DED-B287315DA66C}" dt="2023-06-02T20:51:39.577" v="9355" actId="1076"/>
          <ac:picMkLst>
            <pc:docMk/>
            <pc:sldMk cId="2002813984" sldId="273"/>
            <ac:picMk id="7" creationId="{31AB9F9C-26EB-B90C-D458-B496DAEED6D2}"/>
          </ac:picMkLst>
        </pc:picChg>
      </pc:sldChg>
      <pc:sldChg chg="addSp delSp modSp new mod ord modAnim modNotesTx">
        <pc:chgData name="Tien Nguyen Minh" userId="71c925cb98baee33" providerId="LiveId" clId="{D5031CC4-3A6F-4CA5-8DED-B287315DA66C}" dt="2023-06-12T14:23:32.570" v="27429"/>
        <pc:sldMkLst>
          <pc:docMk/>
          <pc:sldMk cId="1450428323" sldId="274"/>
        </pc:sldMkLst>
        <pc:spChg chg="mod">
          <ac:chgData name="Tien Nguyen Minh" userId="71c925cb98baee33" providerId="LiveId" clId="{D5031CC4-3A6F-4CA5-8DED-B287315DA66C}" dt="2023-05-28T15:55:31.132" v="6348" actId="20577"/>
          <ac:spMkLst>
            <pc:docMk/>
            <pc:sldMk cId="1450428323" sldId="274"/>
            <ac:spMk id="2" creationId="{CABED7CB-21B1-E487-EE0A-07F19F50F891}"/>
          </ac:spMkLst>
        </pc:spChg>
        <pc:spChg chg="del">
          <ac:chgData name="Tien Nguyen Minh" userId="71c925cb98baee33" providerId="LiveId" clId="{D5031CC4-3A6F-4CA5-8DED-B287315DA66C}" dt="2023-05-29T18:25:58.409" v="6868"/>
          <ac:spMkLst>
            <pc:docMk/>
            <pc:sldMk cId="1450428323" sldId="274"/>
            <ac:spMk id="3" creationId="{612A53F0-3C68-2AFA-8B2D-7C51F0AD905E}"/>
          </ac:spMkLst>
        </pc:spChg>
        <pc:spChg chg="add mod">
          <ac:chgData name="Tien Nguyen Minh" userId="71c925cb98baee33" providerId="LiveId" clId="{D5031CC4-3A6F-4CA5-8DED-B287315DA66C}" dt="2023-06-03T15:35:03.865" v="12814" actId="21"/>
          <ac:spMkLst>
            <pc:docMk/>
            <pc:sldMk cId="1450428323" sldId="274"/>
            <ac:spMk id="5" creationId="{586BF0D3-930A-F1EC-EB5E-8813692828EB}"/>
          </ac:spMkLst>
        </pc:spChg>
        <pc:spChg chg="add del mod">
          <ac:chgData name="Tien Nguyen Minh" userId="71c925cb98baee33" providerId="LiveId" clId="{D5031CC4-3A6F-4CA5-8DED-B287315DA66C}" dt="2023-06-02T20:50:18.995" v="8986" actId="478"/>
          <ac:spMkLst>
            <pc:docMk/>
            <pc:sldMk cId="1450428323" sldId="274"/>
            <ac:spMk id="10" creationId="{B5D1DFD4-C34C-5E33-F1BD-958173AB0F87}"/>
          </ac:spMkLst>
        </pc:spChg>
        <pc:picChg chg="add del mod">
          <ac:chgData name="Tien Nguyen Minh" userId="71c925cb98baee33" providerId="LiveId" clId="{D5031CC4-3A6F-4CA5-8DED-B287315DA66C}" dt="2023-05-29T18:25:58.038" v="6867" actId="478"/>
          <ac:picMkLst>
            <pc:docMk/>
            <pc:sldMk cId="1450428323" sldId="274"/>
            <ac:picMk id="7" creationId="{62823477-88CD-ED10-5693-FECFD73454CA}"/>
          </ac:picMkLst>
        </pc:picChg>
        <pc:picChg chg="add mod">
          <ac:chgData name="Tien Nguyen Minh" userId="71c925cb98baee33" providerId="LiveId" clId="{D5031CC4-3A6F-4CA5-8DED-B287315DA66C}" dt="2023-06-02T20:50:15.184" v="8985" actId="1076"/>
          <ac:picMkLst>
            <pc:docMk/>
            <pc:sldMk cId="1450428323" sldId="274"/>
            <ac:picMk id="9" creationId="{8760809D-14F4-723C-77A3-265909D7673B}"/>
          </ac:picMkLst>
        </pc:picChg>
      </pc:sldChg>
      <pc:sldChg chg="addSp modSp new mod ord modAnim modNotesTx">
        <pc:chgData name="Tien Nguyen Minh" userId="71c925cb98baee33" providerId="LiveId" clId="{D5031CC4-3A6F-4CA5-8DED-B287315DA66C}" dt="2023-06-12T14:23:22.755" v="27427"/>
        <pc:sldMkLst>
          <pc:docMk/>
          <pc:sldMk cId="2925483516" sldId="275"/>
        </pc:sldMkLst>
        <pc:spChg chg="mod">
          <ac:chgData name="Tien Nguyen Minh" userId="71c925cb98baee33" providerId="LiveId" clId="{D5031CC4-3A6F-4CA5-8DED-B287315DA66C}" dt="2023-06-03T15:36:20.607" v="12859" actId="20577"/>
          <ac:spMkLst>
            <pc:docMk/>
            <pc:sldMk cId="2925483516" sldId="275"/>
            <ac:spMk id="2" creationId="{24D3A280-C39D-82E9-3257-73BBA6DB99BE}"/>
          </ac:spMkLst>
        </pc:spChg>
        <pc:spChg chg="mod">
          <ac:chgData name="Tien Nguyen Minh" userId="71c925cb98baee33" providerId="LiveId" clId="{D5031CC4-3A6F-4CA5-8DED-B287315DA66C}" dt="2023-06-03T15:35:14.884" v="12821" actId="27636"/>
          <ac:spMkLst>
            <pc:docMk/>
            <pc:sldMk cId="2925483516" sldId="275"/>
            <ac:spMk id="3" creationId="{55791870-1E49-95B7-59C6-A246EBA26CD2}"/>
          </ac:spMkLst>
        </pc:spChg>
        <pc:picChg chg="add mod">
          <ac:chgData name="Tien Nguyen Minh" userId="71c925cb98baee33" providerId="LiveId" clId="{D5031CC4-3A6F-4CA5-8DED-B287315DA66C}" dt="2023-05-29T18:27:11.911" v="6927" actId="1076"/>
          <ac:picMkLst>
            <pc:docMk/>
            <pc:sldMk cId="2925483516" sldId="275"/>
            <ac:picMk id="7" creationId="{913A3537-A5B5-1A7E-0BBD-5E29C9507CA1}"/>
          </ac:picMkLst>
        </pc:picChg>
      </pc:sldChg>
      <pc:sldChg chg="addSp delSp modSp new mod">
        <pc:chgData name="Tien Nguyen Minh" userId="71c925cb98baee33" providerId="LiveId" clId="{D5031CC4-3A6F-4CA5-8DED-B287315DA66C}" dt="2023-06-02T20:58:05.340" v="10512" actId="20577"/>
        <pc:sldMkLst>
          <pc:docMk/>
          <pc:sldMk cId="3851306120" sldId="276"/>
        </pc:sldMkLst>
        <pc:spChg chg="mod">
          <ac:chgData name="Tien Nguyen Minh" userId="71c925cb98baee33" providerId="LiveId" clId="{D5031CC4-3A6F-4CA5-8DED-B287315DA66C}" dt="2023-05-28T15:57:06.034" v="6515" actId="20577"/>
          <ac:spMkLst>
            <pc:docMk/>
            <pc:sldMk cId="3851306120" sldId="276"/>
            <ac:spMk id="2" creationId="{AF8757CE-EB9F-73CD-90BA-8C0185599939}"/>
          </ac:spMkLst>
        </pc:spChg>
        <pc:spChg chg="del">
          <ac:chgData name="Tien Nguyen Minh" userId="71c925cb98baee33" providerId="LiveId" clId="{D5031CC4-3A6F-4CA5-8DED-B287315DA66C}" dt="2023-05-29T18:28:41.540" v="7185" actId="478"/>
          <ac:spMkLst>
            <pc:docMk/>
            <pc:sldMk cId="3851306120" sldId="276"/>
            <ac:spMk id="3" creationId="{3D6F0530-2C21-CFAA-6C5A-841E5DFDC23A}"/>
          </ac:spMkLst>
        </pc:spChg>
        <pc:spChg chg="add mod">
          <ac:chgData name="Tien Nguyen Minh" userId="71c925cb98baee33" providerId="LiveId" clId="{D5031CC4-3A6F-4CA5-8DED-B287315DA66C}" dt="2023-06-02T20:58:05.340" v="10512" actId="20577"/>
          <ac:spMkLst>
            <pc:docMk/>
            <pc:sldMk cId="3851306120" sldId="276"/>
            <ac:spMk id="8" creationId="{76054D42-D1DD-6922-10BF-69B260F2B8C9}"/>
          </ac:spMkLst>
        </pc:spChg>
        <pc:picChg chg="add mod">
          <ac:chgData name="Tien Nguyen Minh" userId="71c925cb98baee33" providerId="LiveId" clId="{D5031CC4-3A6F-4CA5-8DED-B287315DA66C}" dt="2023-05-29T18:28:33.900" v="7184" actId="1076"/>
          <ac:picMkLst>
            <pc:docMk/>
            <pc:sldMk cId="3851306120" sldId="276"/>
            <ac:picMk id="7" creationId="{32E28CBC-219B-E60F-32FC-537677799174}"/>
          </ac:picMkLst>
        </pc:picChg>
      </pc:sldChg>
      <pc:sldChg chg="addSp delSp modSp add mod modClrScheme modAnim chgLayout modNotesTx">
        <pc:chgData name="Tien Nguyen Minh" userId="71c925cb98baee33" providerId="LiveId" clId="{D5031CC4-3A6F-4CA5-8DED-B287315DA66C}" dt="2023-06-25T15:26:55.643" v="28738" actId="20577"/>
        <pc:sldMkLst>
          <pc:docMk/>
          <pc:sldMk cId="790220985" sldId="282"/>
        </pc:sldMkLst>
        <pc:spChg chg="mod ord">
          <ac:chgData name="Tien Nguyen Minh" userId="71c925cb98baee33" providerId="LiveId" clId="{D5031CC4-3A6F-4CA5-8DED-B287315DA66C}" dt="2023-05-29T17:30:55.761" v="6673" actId="700"/>
          <ac:spMkLst>
            <pc:docMk/>
            <pc:sldMk cId="790220985" sldId="282"/>
            <ac:spMk id="2" creationId="{058B8045-2DD2-9D04-2370-E5BAF2B80BC2}"/>
          </ac:spMkLst>
        </pc:spChg>
        <pc:spChg chg="add del mod">
          <ac:chgData name="Tien Nguyen Minh" userId="71c925cb98baee33" providerId="LiveId" clId="{D5031CC4-3A6F-4CA5-8DED-B287315DA66C}" dt="2023-06-02T20:46:34.029" v="8728" actId="478"/>
          <ac:spMkLst>
            <pc:docMk/>
            <pc:sldMk cId="790220985" sldId="282"/>
            <ac:spMk id="3" creationId="{CADFFF37-BFB8-28C6-A2EE-B835585FC9E3}"/>
          </ac:spMkLst>
        </pc:spChg>
        <pc:spChg chg="mod ord">
          <ac:chgData name="Tien Nguyen Minh" userId="71c925cb98baee33" providerId="LiveId" clId="{D5031CC4-3A6F-4CA5-8DED-B287315DA66C}" dt="2023-05-29T17:30:55.761" v="6673" actId="700"/>
          <ac:spMkLst>
            <pc:docMk/>
            <pc:sldMk cId="790220985" sldId="282"/>
            <ac:spMk id="5" creationId="{0771C1AA-862E-9048-3FEA-5F870B617F05}"/>
          </ac:spMkLst>
        </pc:spChg>
        <pc:spChg chg="mod ord">
          <ac:chgData name="Tien Nguyen Minh" userId="71c925cb98baee33" providerId="LiveId" clId="{D5031CC4-3A6F-4CA5-8DED-B287315DA66C}" dt="2023-05-29T17:30:55.761" v="6673" actId="700"/>
          <ac:spMkLst>
            <pc:docMk/>
            <pc:sldMk cId="790220985" sldId="282"/>
            <ac:spMk id="6" creationId="{10CACD9B-A734-95D4-E5F9-8C14E451ED60}"/>
          </ac:spMkLst>
        </pc:spChg>
        <pc:spChg chg="add mod">
          <ac:chgData name="Tien Nguyen Minh" userId="71c925cb98baee33" providerId="LiveId" clId="{D5031CC4-3A6F-4CA5-8DED-B287315DA66C}" dt="2023-06-03T13:42:32.089" v="10825" actId="20577"/>
          <ac:spMkLst>
            <pc:docMk/>
            <pc:sldMk cId="790220985" sldId="282"/>
            <ac:spMk id="6" creationId="{58A2C598-5A95-E0E1-33ED-F3764BA8064C}"/>
          </ac:spMkLst>
        </pc:spChg>
        <pc:spChg chg="mod ord">
          <ac:chgData name="Tien Nguyen Minh" userId="71c925cb98baee33" providerId="LiveId" clId="{D5031CC4-3A6F-4CA5-8DED-B287315DA66C}" dt="2023-05-29T17:30:55.761" v="6673" actId="700"/>
          <ac:spMkLst>
            <pc:docMk/>
            <pc:sldMk cId="790220985" sldId="282"/>
            <ac:spMk id="7" creationId="{70BCF8F7-C223-E80C-6E8F-14A20D4A88BF}"/>
          </ac:spMkLst>
        </pc:spChg>
        <pc:spChg chg="del">
          <ac:chgData name="Tien Nguyen Minh" userId="71c925cb98baee33" providerId="LiveId" clId="{D5031CC4-3A6F-4CA5-8DED-B287315DA66C}" dt="2023-05-29T17:30:55.761" v="6673" actId="700"/>
          <ac:spMkLst>
            <pc:docMk/>
            <pc:sldMk cId="790220985" sldId="282"/>
            <ac:spMk id="10" creationId="{5CFB3103-A6F3-D6F6-AC6F-0D1A20DC2D2B}"/>
          </ac:spMkLst>
        </pc:spChg>
        <pc:spChg chg="del">
          <ac:chgData name="Tien Nguyen Minh" userId="71c925cb98baee33" providerId="LiveId" clId="{D5031CC4-3A6F-4CA5-8DED-B287315DA66C}" dt="2023-05-29T17:30:55.761" v="6673" actId="700"/>
          <ac:spMkLst>
            <pc:docMk/>
            <pc:sldMk cId="790220985" sldId="282"/>
            <ac:spMk id="17" creationId="{55B895F3-1FD4-ECD3-33EF-6C0D0F941FEB}"/>
          </ac:spMkLst>
        </pc:spChg>
        <pc:picChg chg="add mod">
          <ac:chgData name="Tien Nguyen Minh" userId="71c925cb98baee33" providerId="LiveId" clId="{D5031CC4-3A6F-4CA5-8DED-B287315DA66C}" dt="2023-06-03T13:42:03.058" v="10739" actId="1076"/>
          <ac:picMkLst>
            <pc:docMk/>
            <pc:sldMk cId="790220985" sldId="282"/>
            <ac:picMk id="7" creationId="{89CBD217-12FC-86B8-97F2-D3D2964B0CC1}"/>
          </ac:picMkLst>
        </pc:picChg>
        <pc:picChg chg="del">
          <ac:chgData name="Tien Nguyen Minh" userId="71c925cb98baee33" providerId="LiveId" clId="{D5031CC4-3A6F-4CA5-8DED-B287315DA66C}" dt="2023-05-29T17:30:57.103" v="6674" actId="478"/>
          <ac:picMkLst>
            <pc:docMk/>
            <pc:sldMk cId="790220985" sldId="282"/>
            <ac:picMk id="11" creationId="{52824355-74A2-554C-9A88-C0A792CF24A8}"/>
          </ac:picMkLst>
        </pc:picChg>
        <pc:picChg chg="del mod">
          <ac:chgData name="Tien Nguyen Minh" userId="71c925cb98baee33" providerId="LiveId" clId="{D5031CC4-3A6F-4CA5-8DED-B287315DA66C}" dt="2023-06-03T13:41:51.411" v="10736" actId="478"/>
          <ac:picMkLst>
            <pc:docMk/>
            <pc:sldMk cId="790220985" sldId="282"/>
            <ac:picMk id="18" creationId="{9A0413A8-ABB4-9548-2460-38D0C6D59E05}"/>
          </ac:picMkLst>
        </pc:picChg>
      </pc:sldChg>
      <pc:sldChg chg="addSp delSp modSp add mod ord modNotesTx">
        <pc:chgData name="Tien Nguyen Minh" userId="71c925cb98baee33" providerId="LiveId" clId="{D5031CC4-3A6F-4CA5-8DED-B287315DA66C}" dt="2023-06-25T15:28:35.515" v="29001" actId="20577"/>
        <pc:sldMkLst>
          <pc:docMk/>
          <pc:sldMk cId="131685238" sldId="283"/>
        </pc:sldMkLst>
        <pc:picChg chg="add del mod">
          <ac:chgData name="Tien Nguyen Minh" userId="71c925cb98baee33" providerId="LiveId" clId="{D5031CC4-3A6F-4CA5-8DED-B287315DA66C}" dt="2023-06-03T13:49:36.396" v="11789" actId="478"/>
          <ac:picMkLst>
            <pc:docMk/>
            <pc:sldMk cId="131685238" sldId="283"/>
            <ac:picMk id="3" creationId="{CE902958-420E-036B-5E4A-B4A7E0EE0216}"/>
          </ac:picMkLst>
        </pc:picChg>
        <pc:picChg chg="add mod">
          <ac:chgData name="Tien Nguyen Minh" userId="71c925cb98baee33" providerId="LiveId" clId="{D5031CC4-3A6F-4CA5-8DED-B287315DA66C}" dt="2023-06-03T13:49:57.593" v="11795" actId="1076"/>
          <ac:picMkLst>
            <pc:docMk/>
            <pc:sldMk cId="131685238" sldId="283"/>
            <ac:picMk id="6" creationId="{0852DC4A-C980-1AC9-B0CD-8B6414997503}"/>
          </ac:picMkLst>
        </pc:picChg>
        <pc:picChg chg="del">
          <ac:chgData name="Tien Nguyen Minh" userId="71c925cb98baee33" providerId="LiveId" clId="{D5031CC4-3A6F-4CA5-8DED-B287315DA66C}" dt="2023-05-29T18:30:50.910" v="7262" actId="478"/>
          <ac:picMkLst>
            <pc:docMk/>
            <pc:sldMk cId="131685238" sldId="283"/>
            <ac:picMk id="7" creationId="{32E28CBC-219B-E60F-32FC-537677799174}"/>
          </ac:picMkLst>
        </pc:picChg>
      </pc:sldChg>
      <pc:sldChg chg="modSp mod modAnim modNotesTx">
        <pc:chgData name="Tien Nguyen Minh" userId="71c925cb98baee33" providerId="LiveId" clId="{D5031CC4-3A6F-4CA5-8DED-B287315DA66C}" dt="2023-06-25T15:23:35.353" v="28682" actId="20577"/>
        <pc:sldMkLst>
          <pc:docMk/>
          <pc:sldMk cId="823628665" sldId="286"/>
        </pc:sldMkLst>
        <pc:spChg chg="mod">
          <ac:chgData name="Tien Nguyen Minh" userId="71c925cb98baee33" providerId="LiveId" clId="{D5031CC4-3A6F-4CA5-8DED-B287315DA66C}" dt="2023-06-02T20:38:14.268" v="7994" actId="20577"/>
          <ac:spMkLst>
            <pc:docMk/>
            <pc:sldMk cId="823628665" sldId="286"/>
            <ac:spMk id="2" creationId="{FA4AAB9F-AA27-8B22-061A-247B201E2504}"/>
          </ac:spMkLst>
        </pc:spChg>
        <pc:spChg chg="mod">
          <ac:chgData name="Tien Nguyen Minh" userId="71c925cb98baee33" providerId="LiveId" clId="{D5031CC4-3A6F-4CA5-8DED-B287315DA66C}" dt="2023-06-02T20:38:54.674" v="8010" actId="5793"/>
          <ac:spMkLst>
            <pc:docMk/>
            <pc:sldMk cId="823628665" sldId="286"/>
            <ac:spMk id="3" creationId="{55DD0AB4-2AF7-EECB-BC66-1CF728D10FF9}"/>
          </ac:spMkLst>
        </pc:spChg>
      </pc:sldChg>
      <pc:sldChg chg="modSp add mod modAnim modNotesTx">
        <pc:chgData name="Tien Nguyen Minh" userId="71c925cb98baee33" providerId="LiveId" clId="{D5031CC4-3A6F-4CA5-8DED-B287315DA66C}" dt="2023-06-12T14:22:58.501" v="27421"/>
        <pc:sldMkLst>
          <pc:docMk/>
          <pc:sldMk cId="584823755" sldId="288"/>
        </pc:sldMkLst>
        <pc:spChg chg="mod">
          <ac:chgData name="Tien Nguyen Minh" userId="71c925cb98baee33" providerId="LiveId" clId="{D5031CC4-3A6F-4CA5-8DED-B287315DA66C}" dt="2023-06-02T20:45:42.538" v="8713" actId="20577"/>
          <ac:spMkLst>
            <pc:docMk/>
            <pc:sldMk cId="584823755" sldId="288"/>
            <ac:spMk id="7" creationId="{80498345-71E2-2B79-A492-CE191AE52D38}"/>
          </ac:spMkLst>
        </pc:spChg>
      </pc:sldChg>
      <pc:sldChg chg="addSp delSp modSp add del mod">
        <pc:chgData name="Tien Nguyen Minh" userId="71c925cb98baee33" providerId="LiveId" clId="{D5031CC4-3A6F-4CA5-8DED-B287315DA66C}" dt="2023-06-03T13:42:08.418" v="10740" actId="47"/>
        <pc:sldMkLst>
          <pc:docMk/>
          <pc:sldMk cId="3350830036" sldId="289"/>
        </pc:sldMkLst>
        <pc:picChg chg="add mod">
          <ac:chgData name="Tien Nguyen Minh" userId="71c925cb98baee33" providerId="LiveId" clId="{D5031CC4-3A6F-4CA5-8DED-B287315DA66C}" dt="2023-06-02T20:49:45.777" v="8984" actId="1076"/>
          <ac:picMkLst>
            <pc:docMk/>
            <pc:sldMk cId="3350830036" sldId="289"/>
            <ac:picMk id="7" creationId="{5AF8E78D-44E5-8B01-70EC-01FF2730E4C2}"/>
          </ac:picMkLst>
        </pc:picChg>
        <pc:picChg chg="del mod">
          <ac:chgData name="Tien Nguyen Minh" userId="71c925cb98baee33" providerId="LiveId" clId="{D5031CC4-3A6F-4CA5-8DED-B287315DA66C}" dt="2023-06-02T20:49:42.279" v="8983" actId="478"/>
          <ac:picMkLst>
            <pc:docMk/>
            <pc:sldMk cId="3350830036" sldId="289"/>
            <ac:picMk id="18" creationId="{9A0413A8-ABB4-9548-2460-38D0C6D59E05}"/>
          </ac:picMkLst>
        </pc:picChg>
      </pc:sldChg>
      <pc:sldChg chg="addSp delSp modSp new mod chgLayout">
        <pc:chgData name="Tien Nguyen Minh" userId="71c925cb98baee33" providerId="LiveId" clId="{D5031CC4-3A6F-4CA5-8DED-B287315DA66C}" dt="2023-06-03T13:48:35.856" v="11788" actId="20577"/>
        <pc:sldMkLst>
          <pc:docMk/>
          <pc:sldMk cId="3910202457" sldId="290"/>
        </pc:sldMkLst>
        <pc:spChg chg="del">
          <ac:chgData name="Tien Nguyen Minh" userId="71c925cb98baee33" providerId="LiveId" clId="{D5031CC4-3A6F-4CA5-8DED-B287315DA66C}" dt="2023-06-02T20:53:32.006" v="9680" actId="700"/>
          <ac:spMkLst>
            <pc:docMk/>
            <pc:sldMk cId="3910202457" sldId="290"/>
            <ac:spMk id="2" creationId="{D7DE9ED8-404C-F2AD-41CE-A95F74934450}"/>
          </ac:spMkLst>
        </pc:spChg>
        <pc:spChg chg="add mod">
          <ac:chgData name="Tien Nguyen Minh" userId="71c925cb98baee33" providerId="LiveId" clId="{D5031CC4-3A6F-4CA5-8DED-B287315DA66C}" dt="2023-06-03T13:48:35.856" v="11788" actId="20577"/>
          <ac:spMkLst>
            <pc:docMk/>
            <pc:sldMk cId="3910202457" sldId="290"/>
            <ac:spMk id="2" creationId="{F9E1B8B0-B017-94B3-B01C-B3395A8A92D5}"/>
          </ac:spMkLst>
        </pc:spChg>
        <pc:spChg chg="mod ord">
          <ac:chgData name="Tien Nguyen Minh" userId="71c925cb98baee33" providerId="LiveId" clId="{D5031CC4-3A6F-4CA5-8DED-B287315DA66C}" dt="2023-06-02T20:53:32.006" v="9680" actId="700"/>
          <ac:spMkLst>
            <pc:docMk/>
            <pc:sldMk cId="3910202457" sldId="290"/>
            <ac:spMk id="3" creationId="{4ECA89FF-7C01-A1B5-274E-BA150F4B1A76}"/>
          </ac:spMkLst>
        </pc:spChg>
        <pc:spChg chg="mod ord">
          <ac:chgData name="Tien Nguyen Minh" userId="71c925cb98baee33" providerId="LiveId" clId="{D5031CC4-3A6F-4CA5-8DED-B287315DA66C}" dt="2023-06-02T20:53:32.006" v="9680" actId="700"/>
          <ac:spMkLst>
            <pc:docMk/>
            <pc:sldMk cId="3910202457" sldId="290"/>
            <ac:spMk id="4" creationId="{8541F120-0E32-C0B8-F77F-A9B0CF075842}"/>
          </ac:spMkLst>
        </pc:spChg>
        <pc:spChg chg="mod ord">
          <ac:chgData name="Tien Nguyen Minh" userId="71c925cb98baee33" providerId="LiveId" clId="{D5031CC4-3A6F-4CA5-8DED-B287315DA66C}" dt="2023-06-02T20:53:32.006" v="9680" actId="700"/>
          <ac:spMkLst>
            <pc:docMk/>
            <pc:sldMk cId="3910202457" sldId="290"/>
            <ac:spMk id="5" creationId="{00BA77A7-1905-FA8A-6C55-9F443AC2A9C3}"/>
          </ac:spMkLst>
        </pc:spChg>
        <pc:spChg chg="add mod ord">
          <ac:chgData name="Tien Nguyen Minh" userId="71c925cb98baee33" providerId="LiveId" clId="{D5031CC4-3A6F-4CA5-8DED-B287315DA66C}" dt="2023-06-02T20:53:46.550" v="9721" actId="20577"/>
          <ac:spMkLst>
            <pc:docMk/>
            <pc:sldMk cId="3910202457" sldId="290"/>
            <ac:spMk id="6" creationId="{89636DC0-3199-EB1F-188F-F05092C0954D}"/>
          </ac:spMkLst>
        </pc:spChg>
        <pc:picChg chg="add mod">
          <ac:chgData name="Tien Nguyen Minh" userId="71c925cb98baee33" providerId="LiveId" clId="{D5031CC4-3A6F-4CA5-8DED-B287315DA66C}" dt="2023-06-02T20:54:40.869" v="9726" actId="1076"/>
          <ac:picMkLst>
            <pc:docMk/>
            <pc:sldMk cId="3910202457" sldId="290"/>
            <ac:picMk id="8" creationId="{A7524ECB-ADF5-B28F-9FE1-E0950ED1C2FF}"/>
          </ac:picMkLst>
        </pc:picChg>
      </pc:sldChg>
      <pc:sldChg chg="addSp delSp modSp mod delAnim modAnim">
        <pc:chgData name="Tien Nguyen Minh" userId="71c925cb98baee33" providerId="LiveId" clId="{D5031CC4-3A6F-4CA5-8DED-B287315DA66C}" dt="2023-06-03T15:36:58.102" v="12864" actId="1076"/>
        <pc:sldMkLst>
          <pc:docMk/>
          <pc:sldMk cId="2029448647" sldId="304"/>
        </pc:sldMkLst>
        <pc:spChg chg="add del mod">
          <ac:chgData name="Tien Nguyen Minh" userId="71c925cb98baee33" providerId="LiveId" clId="{D5031CC4-3A6F-4CA5-8DED-B287315DA66C}" dt="2023-06-03T15:36:42.054" v="12861"/>
          <ac:spMkLst>
            <pc:docMk/>
            <pc:sldMk cId="2029448647" sldId="304"/>
            <ac:spMk id="8" creationId="{ED1BE6E9-9287-735C-B49F-054293362C2E}"/>
          </ac:spMkLst>
        </pc:spChg>
        <pc:picChg chg="del">
          <ac:chgData name="Tien Nguyen Minh" userId="71c925cb98baee33" providerId="LiveId" clId="{D5031CC4-3A6F-4CA5-8DED-B287315DA66C}" dt="2023-06-03T15:36:38.568" v="12860" actId="478"/>
          <ac:picMkLst>
            <pc:docMk/>
            <pc:sldMk cId="2029448647" sldId="304"/>
            <ac:picMk id="7" creationId="{00000000-0000-0000-0000-000000000000}"/>
          </ac:picMkLst>
        </pc:picChg>
        <pc:picChg chg="add mod">
          <ac:chgData name="Tien Nguyen Minh" userId="71c925cb98baee33" providerId="LiveId" clId="{D5031CC4-3A6F-4CA5-8DED-B287315DA66C}" dt="2023-06-03T15:36:58.102" v="12864" actId="1076"/>
          <ac:picMkLst>
            <pc:docMk/>
            <pc:sldMk cId="2029448647" sldId="304"/>
            <ac:picMk id="9" creationId="{F5585994-0C59-B2E4-3E30-028DA4CAB31F}"/>
          </ac:picMkLst>
        </pc:picChg>
      </pc:sldChg>
      <pc:sldChg chg="addSp delSp modSp mod delAnim modAnim modNotesTx">
        <pc:chgData name="Tien Nguyen Minh" userId="71c925cb98baee33" providerId="LiveId" clId="{D5031CC4-3A6F-4CA5-8DED-B287315DA66C}" dt="2023-06-25T15:27:44.719" v="28870" actId="20577"/>
        <pc:sldMkLst>
          <pc:docMk/>
          <pc:sldMk cId="3989116505" sldId="305"/>
        </pc:sldMkLst>
        <pc:spChg chg="mod">
          <ac:chgData name="Tien Nguyen Minh" userId="71c925cb98baee33" providerId="LiveId" clId="{D5031CC4-3A6F-4CA5-8DED-B287315DA66C}" dt="2023-06-03T15:35:52.755" v="12840" actId="20577"/>
          <ac:spMkLst>
            <pc:docMk/>
            <pc:sldMk cId="3989116505" sldId="305"/>
            <ac:spMk id="2" creationId="{691A9C00-A258-3562-C9CD-D33471C72D8B}"/>
          </ac:spMkLst>
        </pc:spChg>
        <pc:spChg chg="add del mod">
          <ac:chgData name="Tien Nguyen Minh" userId="71c925cb98baee33" providerId="LiveId" clId="{D5031CC4-3A6F-4CA5-8DED-B287315DA66C}" dt="2023-06-03T15:33:07.136" v="12810"/>
          <ac:spMkLst>
            <pc:docMk/>
            <pc:sldMk cId="3989116505" sldId="305"/>
            <ac:spMk id="7" creationId="{92362A29-2F58-E97E-CF90-A3C43D09AF1B}"/>
          </ac:spMkLst>
        </pc:spChg>
        <pc:picChg chg="del">
          <ac:chgData name="Tien Nguyen Minh" userId="71c925cb98baee33" providerId="LiveId" clId="{D5031CC4-3A6F-4CA5-8DED-B287315DA66C}" dt="2023-06-03T15:33:02.287" v="12809" actId="478"/>
          <ac:picMkLst>
            <pc:docMk/>
            <pc:sldMk cId="3989116505" sldId="305"/>
            <ac:picMk id="5" creationId="{00000000-0000-0000-0000-000000000000}"/>
          </ac:picMkLst>
        </pc:picChg>
        <pc:picChg chg="add mod">
          <ac:chgData name="Tien Nguyen Minh" userId="71c925cb98baee33" providerId="LiveId" clId="{D5031CC4-3A6F-4CA5-8DED-B287315DA66C}" dt="2023-06-03T15:33:30.045" v="12813" actId="14100"/>
          <ac:picMkLst>
            <pc:docMk/>
            <pc:sldMk cId="3989116505" sldId="305"/>
            <ac:picMk id="8" creationId="{D34DADE4-42CB-AC0D-D549-FD270089A516}"/>
          </ac:picMkLst>
        </pc:picChg>
      </pc:sldChg>
      <pc:sldChg chg="addSp delSp modSp mod delAnim modAnim modNotesTx">
        <pc:chgData name="Tien Nguyen Minh" userId="71c925cb98baee33" providerId="LiveId" clId="{D5031CC4-3A6F-4CA5-8DED-B287315DA66C}" dt="2023-06-12T14:04:09.064" v="25228" actId="20577"/>
        <pc:sldMkLst>
          <pc:docMk/>
          <pc:sldMk cId="3528064273" sldId="306"/>
        </pc:sldMkLst>
        <pc:spChg chg="add del mod">
          <ac:chgData name="Tien Nguyen Minh" userId="71c925cb98baee33" providerId="LiveId" clId="{D5031CC4-3A6F-4CA5-8DED-B287315DA66C}" dt="2023-06-03T15:27:48.654" v="11804"/>
          <ac:spMkLst>
            <pc:docMk/>
            <pc:sldMk cId="3528064273" sldId="306"/>
            <ac:spMk id="6" creationId="{F5360526-3513-D78B-C5F5-F86BB124E085}"/>
          </ac:spMkLst>
        </pc:spChg>
        <pc:picChg chg="add mod">
          <ac:chgData name="Tien Nguyen Minh" userId="71c925cb98baee33" providerId="LiveId" clId="{D5031CC4-3A6F-4CA5-8DED-B287315DA66C}" dt="2023-06-03T15:28:03.372" v="11807" actId="1076"/>
          <ac:picMkLst>
            <pc:docMk/>
            <pc:sldMk cId="3528064273" sldId="306"/>
            <ac:picMk id="8" creationId="{C5338AD9-1375-EBDB-F2D9-A7C557929BC4}"/>
          </ac:picMkLst>
        </pc:picChg>
        <pc:picChg chg="del">
          <ac:chgData name="Tien Nguyen Minh" userId="71c925cb98baee33" providerId="LiveId" clId="{D5031CC4-3A6F-4CA5-8DED-B287315DA66C}" dt="2023-06-03T15:27:37.150" v="11803" actId="478"/>
          <ac:picMkLst>
            <pc:docMk/>
            <pc:sldMk cId="3528064273" sldId="306"/>
            <ac:picMk id="10" creationId="{00000000-0000-0000-0000-000000000000}"/>
          </ac:picMkLst>
        </pc:picChg>
      </pc:sldChg>
      <pc:sldMasterChg chg="addSp delSp modSp mod modSldLayout sldLayoutOrd">
        <pc:chgData name="Tien Nguyen Minh" userId="71c925cb98baee33" providerId="LiveId" clId="{D5031CC4-3A6F-4CA5-8DED-B287315DA66C}" dt="2023-06-12T12:58:09.946" v="13203" actId="20577"/>
        <pc:sldMasterMkLst>
          <pc:docMk/>
          <pc:sldMasterMk cId="204799129" sldId="2147483648"/>
        </pc:sldMasterMkLst>
        <pc:spChg chg="mod">
          <ac:chgData name="Tien Nguyen Minh" userId="71c925cb98baee33" providerId="LiveId" clId="{D5031CC4-3A6F-4CA5-8DED-B287315DA66C}" dt="2023-05-28T15:47:07.947" v="6040"/>
          <ac:spMkLst>
            <pc:docMk/>
            <pc:sldMasterMk cId="204799129" sldId="2147483648"/>
            <ac:spMk id="2" creationId="{D029CE3F-8491-01C7-0E0B-A73F47636D73}"/>
          </ac:spMkLst>
        </pc:spChg>
        <pc:spChg chg="mod">
          <ac:chgData name="Tien Nguyen Minh" userId="71c925cb98baee33" providerId="LiveId" clId="{D5031CC4-3A6F-4CA5-8DED-B287315DA66C}" dt="2023-05-28T15:39:04.388" v="6016" actId="207"/>
          <ac:spMkLst>
            <pc:docMk/>
            <pc:sldMasterMk cId="204799129" sldId="2147483648"/>
            <ac:spMk id="4" creationId="{7EF911B7-75C9-03B6-0D92-E1350A8301EB}"/>
          </ac:spMkLst>
        </pc:spChg>
        <pc:spChg chg="mod">
          <ac:chgData name="Tien Nguyen Minh" userId="71c925cb98baee33" providerId="LiveId" clId="{D5031CC4-3A6F-4CA5-8DED-B287315DA66C}" dt="2023-05-28T15:39:08.197" v="6018" actId="113"/>
          <ac:spMkLst>
            <pc:docMk/>
            <pc:sldMasterMk cId="204799129" sldId="2147483648"/>
            <ac:spMk id="5" creationId="{420AE332-EF4C-5B38-D428-C4645BA15E32}"/>
          </ac:spMkLst>
        </pc:spChg>
        <pc:spChg chg="mod">
          <ac:chgData name="Tien Nguyen Minh" userId="71c925cb98baee33" providerId="LiveId" clId="{D5031CC4-3A6F-4CA5-8DED-B287315DA66C}" dt="2023-05-28T15:39:12.076" v="6020" actId="207"/>
          <ac:spMkLst>
            <pc:docMk/>
            <pc:sldMasterMk cId="204799129" sldId="2147483648"/>
            <ac:spMk id="6" creationId="{62822E76-F4CD-BE1B-61FF-C159F3D1CA49}"/>
          </ac:spMkLst>
        </pc:spChg>
        <pc:picChg chg="add del mod">
          <ac:chgData name="Tien Nguyen Minh" userId="71c925cb98baee33" providerId="LiveId" clId="{D5031CC4-3A6F-4CA5-8DED-B287315DA66C}" dt="2023-05-28T15:46:58.488" v="6039" actId="478"/>
          <ac:picMkLst>
            <pc:docMk/>
            <pc:sldMasterMk cId="204799129" sldId="2147483648"/>
            <ac:picMk id="7" creationId="{3C65836E-5CD9-A3CF-D609-8F719A0999C5}"/>
          </ac:picMkLst>
        </pc:picChg>
        <pc:sldLayoutChg chg="addSp modSp mod">
          <pc:chgData name="Tien Nguyen Minh" userId="71c925cb98baee33" providerId="LiveId" clId="{D5031CC4-3A6F-4CA5-8DED-B287315DA66C}" dt="2023-05-28T15:46:24.493" v="6036" actId="14100"/>
          <pc:sldLayoutMkLst>
            <pc:docMk/>
            <pc:sldMasterMk cId="204799129" sldId="2147483648"/>
            <pc:sldLayoutMk cId="3711264636" sldId="2147483649"/>
          </pc:sldLayoutMkLst>
          <pc:cxnChg chg="add mod">
            <ac:chgData name="Tien Nguyen Minh" userId="71c925cb98baee33" providerId="LiveId" clId="{D5031CC4-3A6F-4CA5-8DED-B287315DA66C}" dt="2023-05-28T15:46:24.493" v="6036" actId="14100"/>
            <ac:cxnSpMkLst>
              <pc:docMk/>
              <pc:sldMasterMk cId="204799129" sldId="2147483648"/>
              <pc:sldLayoutMk cId="3711264636" sldId="2147483649"/>
              <ac:cxnSpMk id="4" creationId="{9CC49B2B-2665-40FF-221C-98D3514D9D78}"/>
            </ac:cxnSpMkLst>
          </pc:cxnChg>
        </pc:sldLayoutChg>
        <pc:sldLayoutChg chg="addSp modSp mod">
          <pc:chgData name="Tien Nguyen Minh" userId="71c925cb98baee33" providerId="LiveId" clId="{D5031CC4-3A6F-4CA5-8DED-B287315DA66C}" dt="2023-05-28T15:46:09.975" v="6033" actId="1076"/>
          <pc:sldLayoutMkLst>
            <pc:docMk/>
            <pc:sldMasterMk cId="204799129" sldId="2147483648"/>
            <pc:sldLayoutMk cId="969218150" sldId="2147483651"/>
          </pc:sldLayoutMkLst>
          <pc:cxnChg chg="add mod">
            <ac:chgData name="Tien Nguyen Minh" userId="71c925cb98baee33" providerId="LiveId" clId="{D5031CC4-3A6F-4CA5-8DED-B287315DA66C}" dt="2023-05-28T15:46:09.975" v="6033" actId="1076"/>
            <ac:cxnSpMkLst>
              <pc:docMk/>
              <pc:sldMasterMk cId="204799129" sldId="2147483648"/>
              <pc:sldLayoutMk cId="969218150" sldId="2147483651"/>
              <ac:cxnSpMk id="7" creationId="{A59B148D-456F-9DF3-1C05-FEB52C1B45E2}"/>
            </ac:cxnSpMkLst>
          </pc:cxnChg>
        </pc:sldLayoutChg>
        <pc:sldLayoutChg chg="modSp mod">
          <pc:chgData name="Tien Nguyen Minh" userId="71c925cb98baee33" providerId="LiveId" clId="{D5031CC4-3A6F-4CA5-8DED-B287315DA66C}" dt="2023-06-12T12:58:09.946" v="13203" actId="20577"/>
          <pc:sldLayoutMkLst>
            <pc:docMk/>
            <pc:sldMasterMk cId="204799129" sldId="2147483648"/>
            <pc:sldLayoutMk cId="1916864594" sldId="2147483658"/>
          </pc:sldLayoutMkLst>
          <pc:spChg chg="mod">
            <ac:chgData name="Tien Nguyen Minh" userId="71c925cb98baee33" providerId="LiveId" clId="{D5031CC4-3A6F-4CA5-8DED-B287315DA66C}" dt="2023-06-12T12:58:09.946" v="13203" actId="20577"/>
            <ac:spMkLst>
              <pc:docMk/>
              <pc:sldMasterMk cId="204799129" sldId="2147483648"/>
              <pc:sldLayoutMk cId="1916864594" sldId="2147483658"/>
              <ac:spMk id="19" creationId="{9846086C-AE8E-35BB-EFB8-31CDC1FABFF0}"/>
            </ac:spMkLst>
          </pc:spChg>
        </pc:sldLayoutChg>
        <pc:sldLayoutChg chg="addSp delSp modSp mod">
          <pc:chgData name="Tien Nguyen Minh" userId="71c925cb98baee33" providerId="LiveId" clId="{D5031CC4-3A6F-4CA5-8DED-B287315DA66C}" dt="2023-05-28T15:43:52.676" v="6023" actId="255"/>
          <pc:sldLayoutMkLst>
            <pc:docMk/>
            <pc:sldMasterMk cId="204799129" sldId="2147483648"/>
            <pc:sldLayoutMk cId="1916864594" sldId="2147483659"/>
          </pc:sldLayoutMkLst>
          <pc:spChg chg="mod">
            <ac:chgData name="Tien Nguyen Minh" userId="71c925cb98baee33" providerId="LiveId" clId="{D5031CC4-3A6F-4CA5-8DED-B287315DA66C}" dt="2023-05-28T15:43:52.676" v="6023" actId="255"/>
            <ac:spMkLst>
              <pc:docMk/>
              <pc:sldMasterMk cId="204799129" sldId="2147483648"/>
              <pc:sldLayoutMk cId="1916864594" sldId="2147483659"/>
              <ac:spMk id="11" creationId="{589FED3F-E2B4-9100-6FC0-F5A82EF1EB64}"/>
            </ac:spMkLst>
          </pc:spChg>
          <pc:picChg chg="add mod">
            <ac:chgData name="Tien Nguyen Minh" userId="71c925cb98baee33" providerId="LiveId" clId="{D5031CC4-3A6F-4CA5-8DED-B287315DA66C}" dt="2023-05-28T15:37:26.647" v="6013"/>
            <ac:picMkLst>
              <pc:docMk/>
              <pc:sldMasterMk cId="204799129" sldId="2147483648"/>
              <pc:sldLayoutMk cId="1916864594" sldId="2147483659"/>
              <ac:picMk id="3" creationId="{CEE93EC3-E5B5-BF76-8334-BF1C9588A016}"/>
            </ac:picMkLst>
          </pc:picChg>
          <pc:picChg chg="del">
            <ac:chgData name="Tien Nguyen Minh" userId="71c925cb98baee33" providerId="LiveId" clId="{D5031CC4-3A6F-4CA5-8DED-B287315DA66C}" dt="2023-05-28T15:37:39.264" v="6014" actId="478"/>
            <ac:picMkLst>
              <pc:docMk/>
              <pc:sldMasterMk cId="204799129" sldId="2147483648"/>
              <pc:sldLayoutMk cId="1916864594" sldId="2147483659"/>
              <ac:picMk id="10" creationId="{14DD7B7A-27AC-F762-6A04-B55A29F57D52}"/>
            </ac:picMkLst>
          </pc:picChg>
          <pc:cxnChg chg="add mod">
            <ac:chgData name="Tien Nguyen Minh" userId="71c925cb98baee33" providerId="LiveId" clId="{D5031CC4-3A6F-4CA5-8DED-B287315DA66C}" dt="2023-05-28T15:37:19.358" v="6012"/>
            <ac:cxnSpMkLst>
              <pc:docMk/>
              <pc:sldMasterMk cId="204799129" sldId="2147483648"/>
              <pc:sldLayoutMk cId="1916864594" sldId="2147483659"/>
              <ac:cxnSpMk id="2" creationId="{076538D2-C574-9DCD-83FD-D5C163E4306E}"/>
            </ac:cxnSpMkLst>
          </pc:cxnChg>
        </pc:sldLayoutChg>
        <pc:sldLayoutChg chg="addSp modSp mod ord">
          <pc:chgData name="Tien Nguyen Minh" userId="71c925cb98baee33" providerId="LiveId" clId="{D5031CC4-3A6F-4CA5-8DED-B287315DA66C}" dt="2023-05-28T15:35:55.073" v="6006" actId="14100"/>
          <pc:sldLayoutMkLst>
            <pc:docMk/>
            <pc:sldMasterMk cId="204799129" sldId="2147483648"/>
            <pc:sldLayoutMk cId="1335751890" sldId="2147483662"/>
          </pc:sldLayoutMkLst>
          <pc:spChg chg="mod">
            <ac:chgData name="Tien Nguyen Minh" userId="71c925cb98baee33" providerId="LiveId" clId="{D5031CC4-3A6F-4CA5-8DED-B287315DA66C}" dt="2023-05-28T15:35:55.073" v="6006" actId="14100"/>
            <ac:spMkLst>
              <pc:docMk/>
              <pc:sldMasterMk cId="204799129" sldId="2147483648"/>
              <pc:sldLayoutMk cId="1335751890" sldId="2147483662"/>
              <ac:spMk id="2" creationId="{6893C3A8-7163-906D-0D5E-430B68BDFE8E}"/>
            </ac:spMkLst>
          </pc:spChg>
          <pc:picChg chg="add mod">
            <ac:chgData name="Tien Nguyen Minh" userId="71c925cb98baee33" providerId="LiveId" clId="{D5031CC4-3A6F-4CA5-8DED-B287315DA66C}" dt="2023-05-28T15:35:44.328" v="6004"/>
            <ac:picMkLst>
              <pc:docMk/>
              <pc:sldMasterMk cId="204799129" sldId="2147483648"/>
              <pc:sldLayoutMk cId="1335751890" sldId="2147483662"/>
              <ac:picMk id="6" creationId="{47FB5354-23E1-D33A-2033-1F0340DCDF64}"/>
            </ac:picMkLst>
          </pc:picChg>
          <pc:cxnChg chg="add mod">
            <ac:chgData name="Tien Nguyen Minh" userId="71c925cb98baee33" providerId="LiveId" clId="{D5031CC4-3A6F-4CA5-8DED-B287315DA66C}" dt="2023-05-28T15:35:49.782" v="6005"/>
            <ac:cxnSpMkLst>
              <pc:docMk/>
              <pc:sldMasterMk cId="204799129" sldId="2147483648"/>
              <pc:sldLayoutMk cId="1335751890" sldId="2147483662"/>
              <ac:cxnSpMk id="7" creationId="{0B795B1A-C730-9D9B-E32F-EF123CF6F407}"/>
            </ac:cxnSpMkLst>
          </pc:cxnChg>
        </pc:sldLayoutChg>
        <pc:sldLayoutChg chg="addSp delSp modSp mod ord">
          <pc:chgData name="Tien Nguyen Minh" userId="71c925cb98baee33" providerId="LiveId" clId="{D5031CC4-3A6F-4CA5-8DED-B287315DA66C}" dt="2023-05-28T15:36:41.206" v="6011" actId="14100"/>
          <pc:sldLayoutMkLst>
            <pc:docMk/>
            <pc:sldMasterMk cId="204799129" sldId="2147483648"/>
            <pc:sldLayoutMk cId="1741619305" sldId="2147483663"/>
          </pc:sldLayoutMkLst>
          <pc:spChg chg="mod">
            <ac:chgData name="Tien Nguyen Minh" userId="71c925cb98baee33" providerId="LiveId" clId="{D5031CC4-3A6F-4CA5-8DED-B287315DA66C}" dt="2023-05-28T15:36:41.206" v="6011" actId="14100"/>
            <ac:spMkLst>
              <pc:docMk/>
              <pc:sldMasterMk cId="204799129" sldId="2147483648"/>
              <pc:sldLayoutMk cId="1741619305" sldId="2147483663"/>
              <ac:spMk id="2" creationId="{B39E296D-E3BC-C0AC-0606-F281B17DDE25}"/>
            </ac:spMkLst>
          </pc:spChg>
          <pc:picChg chg="add mod">
            <ac:chgData name="Tien Nguyen Minh" userId="71c925cb98baee33" providerId="LiveId" clId="{D5031CC4-3A6F-4CA5-8DED-B287315DA66C}" dt="2023-05-28T15:36:28.622" v="6008"/>
            <ac:picMkLst>
              <pc:docMk/>
              <pc:sldMasterMk cId="204799129" sldId="2147483648"/>
              <pc:sldLayoutMk cId="1741619305" sldId="2147483663"/>
              <ac:picMk id="11" creationId="{97E67DB0-7E52-17FA-ADCB-2B22A2A8A0B1}"/>
            </ac:picMkLst>
          </pc:picChg>
          <pc:cxnChg chg="add del mod">
            <ac:chgData name="Tien Nguyen Minh" userId="71c925cb98baee33" providerId="LiveId" clId="{D5031CC4-3A6F-4CA5-8DED-B287315DA66C}" dt="2023-05-28T15:36:33.417" v="6010"/>
            <ac:cxnSpMkLst>
              <pc:docMk/>
              <pc:sldMasterMk cId="204799129" sldId="2147483648"/>
              <pc:sldLayoutMk cId="1741619305" sldId="2147483663"/>
              <ac:cxnSpMk id="12" creationId="{DC534C87-20F8-C1AD-DB97-B2CDAE89CBF9}"/>
            </ac:cxnSpMkLst>
          </pc:cxnChg>
        </pc:sldLayoutChg>
        <pc:sldLayoutChg chg="addSp modSp mod">
          <pc:chgData name="Tien Nguyen Minh" userId="71c925cb98baee33" providerId="LiveId" clId="{D5031CC4-3A6F-4CA5-8DED-B287315DA66C}" dt="2023-05-28T15:45:26.322" v="6028" actId="14100"/>
          <pc:sldLayoutMkLst>
            <pc:docMk/>
            <pc:sldMasterMk cId="204799129" sldId="2147483648"/>
            <pc:sldLayoutMk cId="3412864753" sldId="2147483664"/>
          </pc:sldLayoutMkLst>
          <pc:spChg chg="mod">
            <ac:chgData name="Tien Nguyen Minh" userId="71c925cb98baee33" providerId="LiveId" clId="{D5031CC4-3A6F-4CA5-8DED-B287315DA66C}" dt="2023-05-28T15:44:50.148" v="6025" actId="14100"/>
            <ac:spMkLst>
              <pc:docMk/>
              <pc:sldMasterMk cId="204799129" sldId="2147483648"/>
              <pc:sldLayoutMk cId="3412864753" sldId="2147483664"/>
              <ac:spMk id="2" creationId="{74E44581-0C27-C280-F684-97188A6C83FF}"/>
            </ac:spMkLst>
          </pc:spChg>
          <pc:picChg chg="add mod">
            <ac:chgData name="Tien Nguyen Minh" userId="71c925cb98baee33" providerId="LiveId" clId="{D5031CC4-3A6F-4CA5-8DED-B287315DA66C}" dt="2023-05-28T15:44:40.630" v="6024"/>
            <ac:picMkLst>
              <pc:docMk/>
              <pc:sldMasterMk cId="204799129" sldId="2147483648"/>
              <pc:sldLayoutMk cId="3412864753" sldId="2147483664"/>
              <ac:picMk id="8" creationId="{81724AE8-3911-1903-5D3E-CF0A0FC45AA1}"/>
            </ac:picMkLst>
          </pc:picChg>
          <pc:cxnChg chg="add mod">
            <ac:chgData name="Tien Nguyen Minh" userId="71c925cb98baee33" providerId="LiveId" clId="{D5031CC4-3A6F-4CA5-8DED-B287315DA66C}" dt="2023-05-28T15:45:26.322" v="6028" actId="14100"/>
            <ac:cxnSpMkLst>
              <pc:docMk/>
              <pc:sldMasterMk cId="204799129" sldId="2147483648"/>
              <pc:sldLayoutMk cId="3412864753" sldId="2147483664"/>
              <ac:cxnSpMk id="9" creationId="{4A4943AA-F970-F965-9221-59846105145C}"/>
            </ac:cxnSpMkLst>
          </pc:cxnChg>
        </pc:sldLayoutChg>
        <pc:sldLayoutChg chg="addSp modSp mod">
          <pc:chgData name="Tien Nguyen Minh" userId="71c925cb98baee33" providerId="LiveId" clId="{D5031CC4-3A6F-4CA5-8DED-B287315DA66C}" dt="2023-05-28T15:45:41.217" v="6031" actId="14100"/>
          <pc:sldLayoutMkLst>
            <pc:docMk/>
            <pc:sldMasterMk cId="204799129" sldId="2147483648"/>
            <pc:sldLayoutMk cId="4008660510" sldId="2147483665"/>
          </pc:sldLayoutMkLst>
          <pc:spChg chg="mod">
            <ac:chgData name="Tien Nguyen Minh" userId="71c925cb98baee33" providerId="LiveId" clId="{D5031CC4-3A6F-4CA5-8DED-B287315DA66C}" dt="2023-05-28T15:45:41.217" v="6031" actId="14100"/>
            <ac:spMkLst>
              <pc:docMk/>
              <pc:sldMasterMk cId="204799129" sldId="2147483648"/>
              <pc:sldLayoutMk cId="4008660510" sldId="2147483665"/>
              <ac:spMk id="2" creationId="{01C4A0C3-ED41-6B82-EDF1-DA844DE8E88C}"/>
            </ac:spMkLst>
          </pc:spChg>
          <pc:picChg chg="add mod">
            <ac:chgData name="Tien Nguyen Minh" userId="71c925cb98baee33" providerId="LiveId" clId="{D5031CC4-3A6F-4CA5-8DED-B287315DA66C}" dt="2023-05-28T15:45:37.311" v="6030"/>
            <ac:picMkLst>
              <pc:docMk/>
              <pc:sldMasterMk cId="204799129" sldId="2147483648"/>
              <pc:sldLayoutMk cId="4008660510" sldId="2147483665"/>
              <ac:picMk id="9" creationId="{234CD422-3D26-C948-4BC2-5AF6D812CBEA}"/>
            </ac:picMkLst>
          </pc:picChg>
          <pc:cxnChg chg="add mod">
            <ac:chgData name="Tien Nguyen Minh" userId="71c925cb98baee33" providerId="LiveId" clId="{D5031CC4-3A6F-4CA5-8DED-B287315DA66C}" dt="2023-05-28T15:45:33.020" v="6029"/>
            <ac:cxnSpMkLst>
              <pc:docMk/>
              <pc:sldMasterMk cId="204799129" sldId="2147483648"/>
              <pc:sldLayoutMk cId="4008660510" sldId="2147483665"/>
              <ac:cxnSpMk id="8" creationId="{EA101DB3-A0CD-26EC-291A-B499095293F1}"/>
            </ac:cxnSpMkLst>
          </pc:cxnChg>
        </pc:sldLayoutChg>
      </pc:sldMasterChg>
      <pc:sldMasterChg chg="addSp delSp modSp mod addSldLayout delSldLayout modSldLayout sldLayoutOrd">
        <pc:chgData name="Tien Nguyen Minh" userId="71c925cb98baee33" providerId="LiveId" clId="{D5031CC4-3A6F-4CA5-8DED-B287315DA66C}" dt="2023-05-28T15:16:14.116" v="5161"/>
        <pc:sldMasterMkLst>
          <pc:docMk/>
          <pc:sldMasterMk cId="204799129" sldId="2147483659"/>
        </pc:sldMasterMkLst>
        <pc:spChg chg="mod">
          <ac:chgData name="Tien Nguyen Minh" userId="71c925cb98baee33" providerId="LiveId" clId="{D5031CC4-3A6F-4CA5-8DED-B287315DA66C}" dt="2023-05-28T07:23:42.397" v="294" actId="20577"/>
          <ac:spMkLst>
            <pc:docMk/>
            <pc:sldMasterMk cId="204799129" sldId="2147483659"/>
            <ac:spMk id="2" creationId="{D029CE3F-8491-01C7-0E0B-A73F47636D73}"/>
          </ac:spMkLst>
        </pc:spChg>
        <pc:spChg chg="mod">
          <ac:chgData name="Tien Nguyen Minh" userId="71c925cb98baee33" providerId="LiveId" clId="{D5031CC4-3A6F-4CA5-8DED-B287315DA66C}" dt="2023-05-28T07:26:23.620" v="344" actId="2711"/>
          <ac:spMkLst>
            <pc:docMk/>
            <pc:sldMasterMk cId="204799129" sldId="2147483659"/>
            <ac:spMk id="3" creationId="{7E8B35CF-2D53-E8D7-E5D1-59BE4B528C64}"/>
          </ac:spMkLst>
        </pc:spChg>
        <pc:spChg chg="mod">
          <ac:chgData name="Tien Nguyen Minh" userId="71c925cb98baee33" providerId="LiveId" clId="{D5031CC4-3A6F-4CA5-8DED-B287315DA66C}" dt="2023-05-28T15:15:30.232" v="5152" actId="768"/>
          <ac:spMkLst>
            <pc:docMk/>
            <pc:sldMasterMk cId="204799129" sldId="2147483659"/>
            <ac:spMk id="4" creationId="{7EF911B7-75C9-03B6-0D92-E1350A8301EB}"/>
          </ac:spMkLst>
        </pc:spChg>
        <pc:spChg chg="mod">
          <ac:chgData name="Tien Nguyen Minh" userId="71c925cb98baee33" providerId="LiveId" clId="{D5031CC4-3A6F-4CA5-8DED-B287315DA66C}" dt="2023-05-28T08:07:48.210" v="1839" actId="20577"/>
          <ac:spMkLst>
            <pc:docMk/>
            <pc:sldMasterMk cId="204799129" sldId="2147483659"/>
            <ac:spMk id="5" creationId="{420AE332-EF4C-5B38-D428-C4645BA15E32}"/>
          </ac:spMkLst>
        </pc:spChg>
        <pc:spChg chg="mod">
          <ac:chgData name="Tien Nguyen Minh" userId="71c925cb98baee33" providerId="LiveId" clId="{D5031CC4-3A6F-4CA5-8DED-B287315DA66C}" dt="2023-05-28T07:26:39.698" v="347" actId="2711"/>
          <ac:spMkLst>
            <pc:docMk/>
            <pc:sldMasterMk cId="204799129" sldId="2147483659"/>
            <ac:spMk id="6" creationId="{62822E76-F4CD-BE1B-61FF-C159F3D1CA49}"/>
          </ac:spMkLst>
        </pc:spChg>
        <pc:picChg chg="add del mod">
          <ac:chgData name="Tien Nguyen Minh" userId="71c925cb98baee33" providerId="LiveId" clId="{D5031CC4-3A6F-4CA5-8DED-B287315DA66C}" dt="2023-05-28T07:23:11.713" v="269" actId="21"/>
          <ac:picMkLst>
            <pc:docMk/>
            <pc:sldMasterMk cId="204799129" sldId="2147483659"/>
            <ac:picMk id="8" creationId="{C30D6B71-7A23-FF33-01AF-D308FC5E294D}"/>
          </ac:picMkLst>
        </pc:picChg>
        <pc:cxnChg chg="add del mod">
          <ac:chgData name="Tien Nguyen Minh" userId="71c925cb98baee33" providerId="LiveId" clId="{D5031CC4-3A6F-4CA5-8DED-B287315DA66C}" dt="2023-05-28T07:22:49.708" v="265" actId="21"/>
          <ac:cxnSpMkLst>
            <pc:docMk/>
            <pc:sldMasterMk cId="204799129" sldId="2147483659"/>
            <ac:cxnSpMk id="9" creationId="{FC76881F-8B0C-15AB-8962-46FB61CED6E3}"/>
          </ac:cxnSpMkLst>
        </pc:cxnChg>
        <pc:sldLayoutChg chg="add del mod ord modTransition">
          <pc:chgData name="Tien Nguyen Minh" userId="71c925cb98baee33" providerId="LiveId" clId="{D5031CC4-3A6F-4CA5-8DED-B287315DA66C}" dt="2023-05-28T07:34:42.013" v="644" actId="2696"/>
          <pc:sldLayoutMkLst>
            <pc:docMk/>
            <pc:sldMasterMk cId="204799129" sldId="2147483659"/>
            <pc:sldLayoutMk cId="234587787" sldId="2147483658"/>
          </pc:sldLayoutMkLst>
        </pc:sldLayoutChg>
        <pc:sldLayoutChg chg="addSp delSp modSp add del mod ord modTransition">
          <pc:chgData name="Tien Nguyen Minh" userId="71c925cb98baee33" providerId="LiveId" clId="{D5031CC4-3A6F-4CA5-8DED-B287315DA66C}" dt="2023-05-28T07:34:13.385" v="640" actId="2696"/>
          <pc:sldLayoutMkLst>
            <pc:docMk/>
            <pc:sldMasterMk cId="204799129" sldId="2147483659"/>
            <pc:sldLayoutMk cId="320859451" sldId="2147483658"/>
          </pc:sldLayoutMkLst>
          <pc:spChg chg="add del mod">
            <ac:chgData name="Tien Nguyen Minh" userId="71c925cb98baee33" providerId="LiveId" clId="{D5031CC4-3A6F-4CA5-8DED-B287315DA66C}" dt="2023-05-28T07:31:06.251" v="591" actId="478"/>
            <ac:spMkLst>
              <pc:docMk/>
              <pc:sldMasterMk cId="204799129" sldId="2147483659"/>
              <pc:sldLayoutMk cId="320859451" sldId="2147483658"/>
              <ac:spMk id="2" creationId="{698C1ACF-09EE-6583-33C8-99D3A221AE0A}"/>
            </ac:spMkLst>
          </pc:spChg>
          <pc:spChg chg="add mod">
            <ac:chgData name="Tien Nguyen Minh" userId="71c925cb98baee33" providerId="LiveId" clId="{D5031CC4-3A6F-4CA5-8DED-B287315DA66C}" dt="2023-05-28T07:33:43.952" v="639" actId="20577"/>
            <ac:spMkLst>
              <pc:docMk/>
              <pc:sldMasterMk cId="204799129" sldId="2147483659"/>
              <pc:sldLayoutMk cId="320859451" sldId="2147483658"/>
              <ac:spMk id="9" creationId="{21C915A9-BF4F-B462-7F9A-5CE0B85F6BC0}"/>
            </ac:spMkLst>
          </pc:spChg>
          <pc:spChg chg="add del mod">
            <ac:chgData name="Tien Nguyen Minh" userId="71c925cb98baee33" providerId="LiveId" clId="{D5031CC4-3A6F-4CA5-8DED-B287315DA66C}" dt="2023-05-28T07:33:01.761" v="633" actId="767"/>
            <ac:spMkLst>
              <pc:docMk/>
              <pc:sldMasterMk cId="204799129" sldId="2147483659"/>
              <pc:sldLayoutMk cId="320859451" sldId="2147483658"/>
              <ac:spMk id="10" creationId="{679FDF2A-0254-A856-1570-D7CC5FA43EB2}"/>
            </ac:spMkLst>
          </pc:spChg>
          <pc:picChg chg="del">
            <ac:chgData name="Tien Nguyen Minh" userId="71c925cb98baee33" providerId="LiveId" clId="{D5031CC4-3A6F-4CA5-8DED-B287315DA66C}" dt="2023-05-28T07:29:09.770" v="576" actId="478"/>
            <ac:picMkLst>
              <pc:docMk/>
              <pc:sldMasterMk cId="204799129" sldId="2147483659"/>
              <pc:sldLayoutMk cId="320859451" sldId="2147483658"/>
              <ac:picMk id="8" creationId="{C74C5520-5300-3F7B-1641-E8EB1EA21641}"/>
            </ac:picMkLst>
          </pc:picChg>
          <pc:cxnChg chg="del">
            <ac:chgData name="Tien Nguyen Minh" userId="71c925cb98baee33" providerId="LiveId" clId="{D5031CC4-3A6F-4CA5-8DED-B287315DA66C}" dt="2023-05-28T07:29:56.225" v="584" actId="478"/>
            <ac:cxnSpMkLst>
              <pc:docMk/>
              <pc:sldMasterMk cId="204799129" sldId="2147483659"/>
              <pc:sldLayoutMk cId="320859451" sldId="2147483658"/>
              <ac:cxnSpMk id="7" creationId="{8D288A18-F838-57A2-79BA-C9C0A432345D}"/>
            </ac:cxnSpMkLst>
          </pc:cxnChg>
        </pc:sldLayoutChg>
        <pc:sldLayoutChg chg="modSp del mod">
          <pc:chgData name="Tien Nguyen Minh" userId="71c925cb98baee33" providerId="LiveId" clId="{D5031CC4-3A6F-4CA5-8DED-B287315DA66C}" dt="2023-05-28T07:20:19.098" v="257" actId="2696"/>
          <pc:sldLayoutMkLst>
            <pc:docMk/>
            <pc:sldMasterMk cId="204799129" sldId="2147483659"/>
            <pc:sldLayoutMk cId="1730976686" sldId="2147483658"/>
          </pc:sldLayoutMkLst>
          <pc:spChg chg="mod">
            <ac:chgData name="Tien Nguyen Minh" userId="71c925cb98baee33" providerId="LiveId" clId="{D5031CC4-3A6F-4CA5-8DED-B287315DA66C}" dt="2023-05-28T07:18:12.342" v="240" actId="20577"/>
            <ac:spMkLst>
              <pc:docMk/>
              <pc:sldMasterMk cId="204799129" sldId="2147483659"/>
              <pc:sldLayoutMk cId="1730976686" sldId="2147483658"/>
              <ac:spMk id="4" creationId="{C201847F-1B10-A47C-8D3D-BE6F6B243459}"/>
            </ac:spMkLst>
          </pc:spChg>
          <pc:spChg chg="mod">
            <ac:chgData name="Tien Nguyen Minh" userId="71c925cb98baee33" providerId="LiveId" clId="{D5031CC4-3A6F-4CA5-8DED-B287315DA66C}" dt="2023-05-28T07:20:14.199" v="256"/>
            <ac:spMkLst>
              <pc:docMk/>
              <pc:sldMasterMk cId="204799129" sldId="2147483659"/>
              <pc:sldLayoutMk cId="1730976686" sldId="2147483658"/>
              <ac:spMk id="5" creationId="{6D333D0B-0F50-0005-3900-E8A0B1194298}"/>
            </ac:spMkLst>
          </pc:spChg>
        </pc:sldLayoutChg>
        <pc:sldLayoutChg chg="addSp delSp modSp new del mod">
          <pc:chgData name="Tien Nguyen Minh" userId="71c925cb98baee33" providerId="LiveId" clId="{D5031CC4-3A6F-4CA5-8DED-B287315DA66C}" dt="2023-05-28T07:28:27.834" v="572" actId="2696"/>
          <pc:sldLayoutMkLst>
            <pc:docMk/>
            <pc:sldMasterMk cId="204799129" sldId="2147483659"/>
            <pc:sldLayoutMk cId="2054484717" sldId="2147483658"/>
          </pc:sldLayoutMkLst>
          <pc:spChg chg="del">
            <ac:chgData name="Tien Nguyen Minh" userId="71c925cb98baee33" providerId="LiveId" clId="{D5031CC4-3A6F-4CA5-8DED-B287315DA66C}" dt="2023-05-28T07:21:56.036" v="263" actId="478"/>
            <ac:spMkLst>
              <pc:docMk/>
              <pc:sldMasterMk cId="204799129" sldId="2147483659"/>
              <pc:sldLayoutMk cId="2054484717" sldId="2147483658"/>
              <ac:spMk id="2" creationId="{B20CC801-3195-25C8-044F-E593D89BFF40}"/>
            </ac:spMkLst>
          </pc:spChg>
          <pc:spChg chg="del">
            <ac:chgData name="Tien Nguyen Minh" userId="71c925cb98baee33" providerId="LiveId" clId="{D5031CC4-3A6F-4CA5-8DED-B287315DA66C}" dt="2023-05-28T07:21:50.154" v="260" actId="478"/>
            <ac:spMkLst>
              <pc:docMk/>
              <pc:sldMasterMk cId="204799129" sldId="2147483659"/>
              <pc:sldLayoutMk cId="2054484717" sldId="2147483658"/>
              <ac:spMk id="3" creationId="{7574058D-8873-9258-F2A0-285D2914B2D6}"/>
            </ac:spMkLst>
          </pc:spChg>
          <pc:spChg chg="del">
            <ac:chgData name="Tien Nguyen Minh" userId="71c925cb98baee33" providerId="LiveId" clId="{D5031CC4-3A6F-4CA5-8DED-B287315DA66C}" dt="2023-05-28T07:21:52.124" v="261" actId="478"/>
            <ac:spMkLst>
              <pc:docMk/>
              <pc:sldMasterMk cId="204799129" sldId="2147483659"/>
              <pc:sldLayoutMk cId="2054484717" sldId="2147483658"/>
              <ac:spMk id="4" creationId="{045B3E48-4E7D-D477-8582-F904F39EB484}"/>
            </ac:spMkLst>
          </pc:spChg>
          <pc:spChg chg="del">
            <ac:chgData name="Tien Nguyen Minh" userId="71c925cb98baee33" providerId="LiveId" clId="{D5031CC4-3A6F-4CA5-8DED-B287315DA66C}" dt="2023-05-28T07:21:53.242" v="262" actId="478"/>
            <ac:spMkLst>
              <pc:docMk/>
              <pc:sldMasterMk cId="204799129" sldId="2147483659"/>
              <pc:sldLayoutMk cId="2054484717" sldId="2147483658"/>
              <ac:spMk id="5" creationId="{9A1AE7DF-94E4-7262-19EA-A920FA08CC01}"/>
            </ac:spMkLst>
          </pc:spChg>
          <pc:spChg chg="add del">
            <ac:chgData name="Tien Nguyen Minh" userId="71c925cb98baee33" providerId="LiveId" clId="{D5031CC4-3A6F-4CA5-8DED-B287315DA66C}" dt="2023-05-28T07:25:30.874" v="296" actId="11529"/>
            <ac:spMkLst>
              <pc:docMk/>
              <pc:sldMasterMk cId="204799129" sldId="2147483659"/>
              <pc:sldLayoutMk cId="2054484717" sldId="2147483658"/>
              <ac:spMk id="6" creationId="{FEB23076-E3B8-0DC7-75A2-C8578E12DE74}"/>
            </ac:spMkLst>
          </pc:spChg>
          <pc:spChg chg="add del mod">
            <ac:chgData name="Tien Nguyen Minh" userId="71c925cb98baee33" providerId="LiveId" clId="{D5031CC4-3A6F-4CA5-8DED-B287315DA66C}" dt="2023-05-28T07:25:30.874" v="296" actId="11529"/>
            <ac:spMkLst>
              <pc:docMk/>
              <pc:sldMasterMk cId="204799129" sldId="2147483659"/>
              <pc:sldLayoutMk cId="2054484717" sldId="2147483658"/>
              <ac:spMk id="7" creationId="{5D119350-1746-C5B8-A847-39B9CA09018C}"/>
            </ac:spMkLst>
          </pc:spChg>
          <pc:spChg chg="add del">
            <ac:chgData name="Tien Nguyen Minh" userId="71c925cb98baee33" providerId="LiveId" clId="{D5031CC4-3A6F-4CA5-8DED-B287315DA66C}" dt="2023-05-28T07:25:37.682" v="297" actId="11529"/>
            <ac:spMkLst>
              <pc:docMk/>
              <pc:sldMasterMk cId="204799129" sldId="2147483659"/>
              <pc:sldLayoutMk cId="2054484717" sldId="2147483658"/>
              <ac:spMk id="8" creationId="{42D2AF31-EC73-30AB-2F98-49E991DDB50B}"/>
            </ac:spMkLst>
          </pc:spChg>
          <pc:spChg chg="add mod">
            <ac:chgData name="Tien Nguyen Minh" userId="71c925cb98baee33" providerId="LiveId" clId="{D5031CC4-3A6F-4CA5-8DED-B287315DA66C}" dt="2023-05-28T07:28:18.048" v="571" actId="14100"/>
            <ac:spMkLst>
              <pc:docMk/>
              <pc:sldMasterMk cId="204799129" sldId="2147483659"/>
              <pc:sldLayoutMk cId="2054484717" sldId="2147483658"/>
              <ac:spMk id="9" creationId="{601CCD1F-0755-B860-5FED-5E6DC3982C88}"/>
            </ac:spMkLst>
          </pc:spChg>
        </pc:sldLayoutChg>
        <pc:sldLayoutChg chg="modSp del mod">
          <pc:chgData name="Tien Nguyen Minh" userId="71c925cb98baee33" providerId="LiveId" clId="{D5031CC4-3A6F-4CA5-8DED-B287315DA66C}" dt="2023-05-28T07:18:33.425" v="243" actId="2696"/>
          <pc:sldLayoutMkLst>
            <pc:docMk/>
            <pc:sldMasterMk cId="204799129" sldId="2147483659"/>
            <pc:sldLayoutMk cId="3258115451" sldId="2147483659"/>
          </pc:sldLayoutMkLst>
          <pc:spChg chg="mod">
            <ac:chgData name="Tien Nguyen Minh" userId="71c925cb98baee33" providerId="LiveId" clId="{D5031CC4-3A6F-4CA5-8DED-B287315DA66C}" dt="2023-05-28T07:18:16.475" v="241"/>
            <ac:spMkLst>
              <pc:docMk/>
              <pc:sldMasterMk cId="204799129" sldId="2147483659"/>
              <pc:sldLayoutMk cId="3258115451" sldId="2147483659"/>
              <ac:spMk id="4" creationId="{A8A3C364-7116-A580-8621-6057A04BAADD}"/>
            </ac:spMkLst>
          </pc:spChg>
        </pc:sldLayoutChg>
        <pc:sldLayoutChg chg="addSp delSp modSp add mod ord modTransition">
          <pc:chgData name="Tien Nguyen Minh" userId="71c925cb98baee33" providerId="LiveId" clId="{D5031CC4-3A6F-4CA5-8DED-B287315DA66C}" dt="2023-05-28T15:14:14.560" v="5139" actId="1076"/>
          <pc:sldLayoutMkLst>
            <pc:docMk/>
            <pc:sldMasterMk cId="204799129" sldId="2147483648"/>
            <pc:sldLayoutMk cId="1916864594" sldId="2147483660"/>
          </pc:sldLayoutMkLst>
          <pc:spChg chg="del mod">
            <ac:chgData name="Tien Nguyen Minh" userId="71c925cb98baee33" providerId="LiveId" clId="{D5031CC4-3A6F-4CA5-8DED-B287315DA66C}" dt="2023-05-28T07:38:06.707" v="743" actId="478"/>
            <ac:spMkLst>
              <pc:docMk/>
              <pc:sldMasterMk cId="204799129" sldId="2147483648"/>
              <pc:sldLayoutMk cId="1916864594" sldId="2147483660"/>
              <ac:spMk id="2" creationId="{698C1ACF-09EE-6583-33C8-99D3A221AE0A}"/>
            </ac:spMkLst>
          </pc:spChg>
          <pc:spChg chg="del mod">
            <ac:chgData name="Tien Nguyen Minh" userId="71c925cb98baee33" providerId="LiveId" clId="{D5031CC4-3A6F-4CA5-8DED-B287315DA66C}" dt="2023-05-28T07:42:38.317" v="1049" actId="478"/>
            <ac:spMkLst>
              <pc:docMk/>
              <pc:sldMasterMk cId="204799129" sldId="2147483648"/>
              <pc:sldLayoutMk cId="1916864594" sldId="2147483660"/>
              <ac:spMk id="3" creationId="{66A0C135-0D01-4FB7-B959-7B5EE4FA8DDD}"/>
            </ac:spMkLst>
          </pc:spChg>
          <pc:spChg chg="del">
            <ac:chgData name="Tien Nguyen Minh" userId="71c925cb98baee33" providerId="LiveId" clId="{D5031CC4-3A6F-4CA5-8DED-B287315DA66C}" dt="2023-05-28T07:45:31.585" v="1252" actId="478"/>
            <ac:spMkLst>
              <pc:docMk/>
              <pc:sldMasterMk cId="204799129" sldId="2147483648"/>
              <pc:sldLayoutMk cId="1916864594" sldId="2147483660"/>
              <ac:spMk id="4" creationId="{8E1F5D62-7785-B6C6-3092-DF1B80C4F47D}"/>
            </ac:spMkLst>
          </pc:spChg>
          <pc:spChg chg="del mod">
            <ac:chgData name="Tien Nguyen Minh" userId="71c925cb98baee33" providerId="LiveId" clId="{D5031CC4-3A6F-4CA5-8DED-B287315DA66C}" dt="2023-05-28T08:12:53.701" v="1862" actId="478"/>
            <ac:spMkLst>
              <pc:docMk/>
              <pc:sldMasterMk cId="204799129" sldId="2147483648"/>
              <pc:sldLayoutMk cId="1916864594" sldId="2147483660"/>
              <ac:spMk id="5" creationId="{FBD3F446-93B9-C0C1-7039-4009160CDA13}"/>
            </ac:spMkLst>
          </pc:spChg>
          <pc:spChg chg="del">
            <ac:chgData name="Tien Nguyen Minh" userId="71c925cb98baee33" providerId="LiveId" clId="{D5031CC4-3A6F-4CA5-8DED-B287315DA66C}" dt="2023-05-28T07:45:34.019" v="1253" actId="478"/>
            <ac:spMkLst>
              <pc:docMk/>
              <pc:sldMasterMk cId="204799129" sldId="2147483648"/>
              <pc:sldLayoutMk cId="1916864594" sldId="2147483660"/>
              <ac:spMk id="6" creationId="{A3FFB286-A06A-F902-F35B-2D4C7513A7CA}"/>
            </ac:spMkLst>
          </pc:spChg>
          <pc:spChg chg="add mod">
            <ac:chgData name="Tien Nguyen Minh" userId="71c925cb98baee33" providerId="LiveId" clId="{D5031CC4-3A6F-4CA5-8DED-B287315DA66C}" dt="2023-05-28T07:56:31.606" v="1418" actId="1076"/>
            <ac:spMkLst>
              <pc:docMk/>
              <pc:sldMasterMk cId="204799129" sldId="2147483648"/>
              <pc:sldLayoutMk cId="1916864594" sldId="2147483660"/>
              <ac:spMk id="9" creationId="{2035D92C-1E61-0813-3F3C-637C368C82EA}"/>
            </ac:spMkLst>
          </pc:spChg>
          <pc:spChg chg="add mod">
            <ac:chgData name="Tien Nguyen Minh" userId="71c925cb98baee33" providerId="LiveId" clId="{D5031CC4-3A6F-4CA5-8DED-B287315DA66C}" dt="2023-05-28T09:27:07.519" v="3061" actId="20577"/>
            <ac:spMkLst>
              <pc:docMk/>
              <pc:sldMasterMk cId="204799129" sldId="2147483648"/>
              <pc:sldLayoutMk cId="1916864594" sldId="2147483660"/>
              <ac:spMk id="11" creationId="{589FED3F-E2B4-9100-6FC0-F5A82EF1EB64}"/>
            </ac:spMkLst>
          </pc:spChg>
          <pc:spChg chg="add del mod">
            <ac:chgData name="Tien Nguyen Minh" userId="71c925cb98baee33" providerId="LiveId" clId="{D5031CC4-3A6F-4CA5-8DED-B287315DA66C}" dt="2023-05-28T08:14:29.903" v="1931" actId="478"/>
            <ac:spMkLst>
              <pc:docMk/>
              <pc:sldMasterMk cId="204799129" sldId="2147483648"/>
              <pc:sldLayoutMk cId="1916864594" sldId="2147483660"/>
              <ac:spMk id="16" creationId="{F28D18BF-6482-B3B7-6EC8-1C65E6318AD8}"/>
            </ac:spMkLst>
          </pc:spChg>
          <pc:spChg chg="add del mod">
            <ac:chgData name="Tien Nguyen Minh" userId="71c925cb98baee33" providerId="LiveId" clId="{D5031CC4-3A6F-4CA5-8DED-B287315DA66C}" dt="2023-05-28T14:53:42.382" v="5044" actId="478"/>
            <ac:spMkLst>
              <pc:docMk/>
              <pc:sldMasterMk cId="204799129" sldId="2147483648"/>
              <pc:sldLayoutMk cId="1916864594" sldId="2147483660"/>
              <ac:spMk id="17" creationId="{D40C9670-1EAC-0351-2C20-8973DD19857F}"/>
            </ac:spMkLst>
          </pc:spChg>
          <pc:spChg chg="add del mod">
            <ac:chgData name="Tien Nguyen Minh" userId="71c925cb98baee33" providerId="LiveId" clId="{D5031CC4-3A6F-4CA5-8DED-B287315DA66C}" dt="2023-05-28T14:57:23.489" v="5128" actId="478"/>
            <ac:spMkLst>
              <pc:docMk/>
              <pc:sldMasterMk cId="204799129" sldId="2147483648"/>
              <pc:sldLayoutMk cId="1916864594" sldId="2147483660"/>
              <ac:spMk id="18" creationId="{39C3F04F-38B0-6E34-1441-399FE42E33BA}"/>
            </ac:spMkLst>
          </pc:spChg>
          <pc:spChg chg="add mod">
            <ac:chgData name="Tien Nguyen Minh" userId="71c925cb98baee33" providerId="LiveId" clId="{D5031CC4-3A6F-4CA5-8DED-B287315DA66C}" dt="2023-05-28T15:14:14.560" v="5139" actId="1076"/>
            <ac:spMkLst>
              <pc:docMk/>
              <pc:sldMasterMk cId="204799129" sldId="2147483648"/>
              <pc:sldLayoutMk cId="1916864594" sldId="2147483660"/>
              <ac:spMk id="19" creationId="{9846086C-AE8E-35BB-EFB8-31CDC1FABFF0}"/>
            </ac:spMkLst>
          </pc:spChg>
          <pc:spChg chg="add del mod">
            <ac:chgData name="Tien Nguyen Minh" userId="71c925cb98baee33" providerId="LiveId" clId="{D5031CC4-3A6F-4CA5-8DED-B287315DA66C}" dt="2023-05-28T14:55:16.585" v="5087" actId="767"/>
            <ac:spMkLst>
              <pc:docMk/>
              <pc:sldMasterMk cId="204799129" sldId="2147483648"/>
              <pc:sldLayoutMk cId="1916864594" sldId="2147483660"/>
              <ac:spMk id="20" creationId="{7AC3EBDD-0A46-23B9-3A3E-992FE1C13E94}"/>
            </ac:spMkLst>
          </pc:spChg>
          <pc:spChg chg="add del mod">
            <ac:chgData name="Tien Nguyen Minh" userId="71c925cb98baee33" providerId="LiveId" clId="{D5031CC4-3A6F-4CA5-8DED-B287315DA66C}" dt="2023-05-28T14:56:47.515" v="5107" actId="767"/>
            <ac:spMkLst>
              <pc:docMk/>
              <pc:sldMasterMk cId="204799129" sldId="2147483648"/>
              <pc:sldLayoutMk cId="1916864594" sldId="2147483660"/>
              <ac:spMk id="21" creationId="{B6E7113D-9088-4E23-35CA-A3A0965E919F}"/>
            </ac:spMkLst>
          </pc:spChg>
          <pc:picChg chg="del">
            <ac:chgData name="Tien Nguyen Minh" userId="71c925cb98baee33" providerId="LiveId" clId="{D5031CC4-3A6F-4CA5-8DED-B287315DA66C}" dt="2023-05-28T07:35:05.525" v="657" actId="478"/>
            <ac:picMkLst>
              <pc:docMk/>
              <pc:sldMasterMk cId="204799129" sldId="2147483648"/>
              <pc:sldLayoutMk cId="1916864594" sldId="2147483660"/>
              <ac:picMk id="8" creationId="{C74C5520-5300-3F7B-1641-E8EB1EA21641}"/>
            </ac:picMkLst>
          </pc:picChg>
          <pc:picChg chg="add mod">
            <ac:chgData name="Tien Nguyen Minh" userId="71c925cb98baee33" providerId="LiveId" clId="{D5031CC4-3A6F-4CA5-8DED-B287315DA66C}" dt="2023-05-28T07:42:06.840" v="1046" actId="14100"/>
            <ac:picMkLst>
              <pc:docMk/>
              <pc:sldMasterMk cId="204799129" sldId="2147483648"/>
              <pc:sldLayoutMk cId="1916864594" sldId="2147483660"/>
              <ac:picMk id="10" creationId="{14DD7B7A-27AC-F762-6A04-B55A29F57D52}"/>
            </ac:picMkLst>
          </pc:picChg>
          <pc:picChg chg="add del mod ord">
            <ac:chgData name="Tien Nguyen Minh" userId="71c925cb98baee33" providerId="LiveId" clId="{D5031CC4-3A6F-4CA5-8DED-B287315DA66C}" dt="2023-05-28T07:51:48.965" v="1318" actId="478"/>
            <ac:picMkLst>
              <pc:docMk/>
              <pc:sldMasterMk cId="204799129" sldId="2147483648"/>
              <pc:sldLayoutMk cId="1916864594" sldId="2147483660"/>
              <ac:picMk id="13" creationId="{5E13F1B9-81E8-D025-F2FD-F0F93A9D2F1F}"/>
            </ac:picMkLst>
          </pc:picChg>
          <pc:picChg chg="add del mod ord">
            <ac:chgData name="Tien Nguyen Minh" userId="71c925cb98baee33" providerId="LiveId" clId="{D5031CC4-3A6F-4CA5-8DED-B287315DA66C}" dt="2023-05-28T07:56:59.276" v="1425"/>
            <ac:picMkLst>
              <pc:docMk/>
              <pc:sldMasterMk cId="204799129" sldId="2147483648"/>
              <pc:sldLayoutMk cId="1916864594" sldId="2147483660"/>
              <ac:picMk id="15" creationId="{930C04DA-5A40-DB28-BA25-C8C7ECF749B1}"/>
            </ac:picMkLst>
          </pc:picChg>
          <pc:cxnChg chg="del">
            <ac:chgData name="Tien Nguyen Minh" userId="71c925cb98baee33" providerId="LiveId" clId="{D5031CC4-3A6F-4CA5-8DED-B287315DA66C}" dt="2023-05-28T07:35:06.902" v="658" actId="478"/>
            <ac:cxnSpMkLst>
              <pc:docMk/>
              <pc:sldMasterMk cId="204799129" sldId="2147483648"/>
              <pc:sldLayoutMk cId="1916864594" sldId="2147483660"/>
              <ac:cxnSpMk id="7" creationId="{8D288A18-F838-57A2-79BA-C9C0A432345D}"/>
            </ac:cxnSpMkLst>
          </pc:cxnChg>
        </pc:sldLayoutChg>
        <pc:sldLayoutChg chg="modSp new del mod">
          <pc:chgData name="Tien Nguyen Minh" userId="71c925cb98baee33" providerId="LiveId" clId="{D5031CC4-3A6F-4CA5-8DED-B287315DA66C}" dt="2023-05-28T07:18:35.802" v="244" actId="2696"/>
          <pc:sldLayoutMkLst>
            <pc:docMk/>
            <pc:sldMasterMk cId="204799129" sldId="2147483659"/>
            <pc:sldLayoutMk cId="2230422479" sldId="2147483660"/>
          </pc:sldLayoutMkLst>
          <pc:spChg chg="mod">
            <ac:chgData name="Tien Nguyen Minh" userId="71c925cb98baee33" providerId="LiveId" clId="{D5031CC4-3A6F-4CA5-8DED-B287315DA66C}" dt="2023-05-28T07:18:21.266" v="242"/>
            <ac:spMkLst>
              <pc:docMk/>
              <pc:sldMasterMk cId="204799129" sldId="2147483659"/>
              <pc:sldLayoutMk cId="2230422479" sldId="2147483660"/>
              <ac:spMk id="3" creationId="{82420C86-5942-5B6C-7353-8CCC4A1A3750}"/>
            </ac:spMkLst>
          </pc:spChg>
        </pc:sldLayoutChg>
        <pc:sldLayoutChg chg="addSp delSp modSp mod ord">
          <pc:chgData name="Tien Nguyen Minh" userId="71c925cb98baee33" providerId="LiveId" clId="{D5031CC4-3A6F-4CA5-8DED-B287315DA66C}" dt="2023-05-28T15:15:45.511" v="5153"/>
          <pc:sldLayoutMkLst>
            <pc:docMk/>
            <pc:sldMasterMk cId="204799129" sldId="2147483648"/>
            <pc:sldLayoutMk cId="3748326714" sldId="2147483661"/>
          </pc:sldLayoutMkLst>
          <pc:spChg chg="mod">
            <ac:chgData name="Tien Nguyen Minh" userId="71c925cb98baee33" providerId="LiveId" clId="{D5031CC4-3A6F-4CA5-8DED-B287315DA66C}" dt="2023-05-28T07:23:31.834" v="272" actId="20577"/>
            <ac:spMkLst>
              <pc:docMk/>
              <pc:sldMasterMk cId="204799129" sldId="2147483648"/>
              <pc:sldLayoutMk cId="3748326714" sldId="2147483661"/>
              <ac:spMk id="2" creationId="{698C1ACF-09EE-6583-33C8-99D3A221AE0A}"/>
            </ac:spMkLst>
          </pc:spChg>
          <pc:spChg chg="del mod">
            <ac:chgData name="Tien Nguyen Minh" userId="71c925cb98baee33" providerId="LiveId" clId="{D5031CC4-3A6F-4CA5-8DED-B287315DA66C}" dt="2023-05-28T08:03:56.096" v="1436"/>
            <ac:spMkLst>
              <pc:docMk/>
              <pc:sldMasterMk cId="204799129" sldId="2147483648"/>
              <pc:sldLayoutMk cId="3748326714" sldId="2147483661"/>
              <ac:spMk id="4" creationId="{8E1F5D62-7785-B6C6-3092-DF1B80C4F47D}"/>
            </ac:spMkLst>
          </pc:spChg>
          <pc:spChg chg="del mod">
            <ac:chgData name="Tien Nguyen Minh" userId="71c925cb98baee33" providerId="LiveId" clId="{D5031CC4-3A6F-4CA5-8DED-B287315DA66C}" dt="2023-05-28T08:03:56.096" v="1436"/>
            <ac:spMkLst>
              <pc:docMk/>
              <pc:sldMasterMk cId="204799129" sldId="2147483648"/>
              <pc:sldLayoutMk cId="3748326714" sldId="2147483661"/>
              <ac:spMk id="5" creationId="{FBD3F446-93B9-C0C1-7039-4009160CDA13}"/>
            </ac:spMkLst>
          </pc:spChg>
          <pc:spChg chg="del">
            <ac:chgData name="Tien Nguyen Minh" userId="71c925cb98baee33" providerId="LiveId" clId="{D5031CC4-3A6F-4CA5-8DED-B287315DA66C}" dt="2023-05-28T08:03:56.096" v="1436"/>
            <ac:spMkLst>
              <pc:docMk/>
              <pc:sldMasterMk cId="204799129" sldId="2147483648"/>
              <pc:sldLayoutMk cId="3748326714" sldId="2147483661"/>
              <ac:spMk id="6" creationId="{A3FFB286-A06A-F902-F35B-2D4C7513A7CA}"/>
            </ac:spMkLst>
          </pc:spChg>
          <pc:spChg chg="add mod">
            <ac:chgData name="Tien Nguyen Minh" userId="71c925cb98baee33" providerId="LiveId" clId="{D5031CC4-3A6F-4CA5-8DED-B287315DA66C}" dt="2023-05-28T15:15:45.511" v="5153"/>
            <ac:spMkLst>
              <pc:docMk/>
              <pc:sldMasterMk cId="204799129" sldId="2147483648"/>
              <pc:sldLayoutMk cId="3748326714" sldId="2147483661"/>
              <ac:spMk id="11" creationId="{8CBE22C4-C92A-80BC-9BE3-E44CA0A1A427}"/>
            </ac:spMkLst>
          </pc:spChg>
          <pc:spChg chg="add mod">
            <ac:chgData name="Tien Nguyen Minh" userId="71c925cb98baee33" providerId="LiveId" clId="{D5031CC4-3A6F-4CA5-8DED-B287315DA66C}" dt="2023-05-28T08:08:26.848" v="1844"/>
            <ac:spMkLst>
              <pc:docMk/>
              <pc:sldMasterMk cId="204799129" sldId="2147483648"/>
              <pc:sldLayoutMk cId="3748326714" sldId="2147483661"/>
              <ac:spMk id="12" creationId="{A479C13C-EA22-172D-A478-5E2B7E1395C9}"/>
            </ac:spMkLst>
          </pc:spChg>
          <pc:spChg chg="add mod">
            <ac:chgData name="Tien Nguyen Minh" userId="71c925cb98baee33" providerId="LiveId" clId="{D5031CC4-3A6F-4CA5-8DED-B287315DA66C}" dt="2023-05-28T08:03:56.737" v="1437"/>
            <ac:spMkLst>
              <pc:docMk/>
              <pc:sldMasterMk cId="204799129" sldId="2147483648"/>
              <pc:sldLayoutMk cId="3748326714" sldId="2147483661"/>
              <ac:spMk id="13" creationId="{4425B0FC-1FAF-E358-F910-6F4C4B722F25}"/>
            </ac:spMkLst>
          </pc:spChg>
          <pc:picChg chg="add mod">
            <ac:chgData name="Tien Nguyen Minh" userId="71c925cb98baee33" providerId="LiveId" clId="{D5031CC4-3A6F-4CA5-8DED-B287315DA66C}" dt="2023-05-28T07:23:16.068" v="270"/>
            <ac:picMkLst>
              <pc:docMk/>
              <pc:sldMasterMk cId="204799129" sldId="2147483648"/>
              <pc:sldLayoutMk cId="3748326714" sldId="2147483661"/>
              <ac:picMk id="8" creationId="{C74C5520-5300-3F7B-1641-E8EB1EA21641}"/>
            </ac:picMkLst>
          </pc:picChg>
          <pc:picChg chg="add del mod ord">
            <ac:chgData name="Tien Nguyen Minh" userId="71c925cb98baee33" providerId="LiveId" clId="{D5031CC4-3A6F-4CA5-8DED-B287315DA66C}" dt="2023-05-28T07:57:33.688" v="1428" actId="478"/>
            <ac:picMkLst>
              <pc:docMk/>
              <pc:sldMasterMk cId="204799129" sldId="2147483648"/>
              <pc:sldLayoutMk cId="3748326714" sldId="2147483661"/>
              <ac:picMk id="10" creationId="{27EA223F-F7D4-41E1-1B28-306903EAFDD8}"/>
            </ac:picMkLst>
          </pc:picChg>
          <pc:cxnChg chg="add mod">
            <ac:chgData name="Tien Nguyen Minh" userId="71c925cb98baee33" providerId="LiveId" clId="{D5031CC4-3A6F-4CA5-8DED-B287315DA66C}" dt="2023-05-28T07:22:55.689" v="266"/>
            <ac:cxnSpMkLst>
              <pc:docMk/>
              <pc:sldMasterMk cId="204799129" sldId="2147483648"/>
              <pc:sldLayoutMk cId="3748326714" sldId="2147483661"/>
              <ac:cxnSpMk id="7" creationId="{8D288A18-F838-57A2-79BA-C9C0A432345D}"/>
            </ac:cxnSpMkLst>
          </pc:cxnChg>
        </pc:sldLayoutChg>
        <pc:sldLayoutChg chg="addSp modSp mod ord">
          <pc:chgData name="Tien Nguyen Minh" userId="71c925cb98baee33" providerId="LiveId" clId="{D5031CC4-3A6F-4CA5-8DED-B287315DA66C}" dt="2023-05-28T15:15:49.812" v="5154"/>
          <pc:sldLayoutMkLst>
            <pc:docMk/>
            <pc:sldMasterMk cId="204799129" sldId="2147483648"/>
            <pc:sldLayoutMk cId="206501548" sldId="2147483662"/>
          </pc:sldLayoutMkLst>
          <pc:spChg chg="mod">
            <ac:chgData name="Tien Nguyen Minh" userId="71c925cb98baee33" providerId="LiveId" clId="{D5031CC4-3A6F-4CA5-8DED-B287315DA66C}" dt="2023-05-28T08:21:48.952" v="2650" actId="14100"/>
            <ac:spMkLst>
              <pc:docMk/>
              <pc:sldMasterMk cId="204799129" sldId="2147483648"/>
              <pc:sldLayoutMk cId="206501548" sldId="2147483662"/>
              <ac:spMk id="2" creationId="{D9BD3503-8264-532A-0F67-CDD73F0D6132}"/>
            </ac:spMkLst>
          </pc:spChg>
          <pc:spChg chg="mod">
            <ac:chgData name="Tien Nguyen Minh" userId="71c925cb98baee33" providerId="LiveId" clId="{D5031CC4-3A6F-4CA5-8DED-B287315DA66C}" dt="2023-05-28T15:15:49.812" v="5154"/>
            <ac:spMkLst>
              <pc:docMk/>
              <pc:sldMasterMk cId="204799129" sldId="2147483648"/>
              <pc:sldLayoutMk cId="206501548" sldId="2147483662"/>
              <ac:spMk id="5" creationId="{EDE5F9D4-0E8D-639E-0F83-5648F89AA263}"/>
            </ac:spMkLst>
          </pc:spChg>
          <pc:spChg chg="mod">
            <ac:chgData name="Tien Nguyen Minh" userId="71c925cb98baee33" providerId="LiveId" clId="{D5031CC4-3A6F-4CA5-8DED-B287315DA66C}" dt="2023-05-28T08:08:38.514" v="1849"/>
            <ac:spMkLst>
              <pc:docMk/>
              <pc:sldMasterMk cId="204799129" sldId="2147483648"/>
              <pc:sldLayoutMk cId="206501548" sldId="2147483662"/>
              <ac:spMk id="6" creationId="{29CFA9CA-1F73-DBFF-0EE6-3A6C3662EB91}"/>
            </ac:spMkLst>
          </pc:spChg>
          <pc:picChg chg="add mod">
            <ac:chgData name="Tien Nguyen Minh" userId="71c925cb98baee33" providerId="LiveId" clId="{D5031CC4-3A6F-4CA5-8DED-B287315DA66C}" dt="2023-05-28T08:21:44.529" v="2649"/>
            <ac:picMkLst>
              <pc:docMk/>
              <pc:sldMasterMk cId="204799129" sldId="2147483648"/>
              <pc:sldLayoutMk cId="206501548" sldId="2147483662"/>
              <ac:picMk id="8" creationId="{CF493151-8015-1032-DBB4-6AA77A83478F}"/>
            </ac:picMkLst>
          </pc:picChg>
          <pc:cxnChg chg="add mod">
            <ac:chgData name="Tien Nguyen Minh" userId="71c925cb98baee33" providerId="LiveId" clId="{D5031CC4-3A6F-4CA5-8DED-B287315DA66C}" dt="2023-05-28T09:35:19.721" v="3942"/>
            <ac:cxnSpMkLst>
              <pc:docMk/>
              <pc:sldMasterMk cId="204799129" sldId="2147483648"/>
              <pc:sldLayoutMk cId="206501548" sldId="2147483662"/>
              <ac:cxnSpMk id="9" creationId="{0E1CB84F-9AE0-CEA0-E26C-A3D1E4574865}"/>
            </ac:cxnSpMkLst>
          </pc:cxnChg>
        </pc:sldLayoutChg>
        <pc:sldLayoutChg chg="addSp delSp modSp mod">
          <pc:chgData name="Tien Nguyen Minh" userId="71c925cb98baee33" providerId="LiveId" clId="{D5031CC4-3A6F-4CA5-8DED-B287315DA66C}" dt="2023-05-28T15:15:55.378" v="5155"/>
          <pc:sldLayoutMkLst>
            <pc:docMk/>
            <pc:sldMasterMk cId="204799129" sldId="2147483648"/>
            <pc:sldLayoutMk cId="3711264636" sldId="2147483663"/>
          </pc:sldLayoutMkLst>
          <pc:spChg chg="del mod">
            <ac:chgData name="Tien Nguyen Minh" userId="71c925cb98baee33" providerId="LiveId" clId="{D5031CC4-3A6F-4CA5-8DED-B287315DA66C}" dt="2023-05-28T08:08:07.727" v="1842"/>
            <ac:spMkLst>
              <pc:docMk/>
              <pc:sldMasterMk cId="204799129" sldId="2147483648"/>
              <pc:sldLayoutMk cId="3711264636" sldId="2147483663"/>
              <ac:spMk id="4" creationId="{8D2C3AEA-5529-E938-B784-374D2B834427}"/>
            </ac:spMkLst>
          </pc:spChg>
          <pc:spChg chg="del mod">
            <ac:chgData name="Tien Nguyen Minh" userId="71c925cb98baee33" providerId="LiveId" clId="{D5031CC4-3A6F-4CA5-8DED-B287315DA66C}" dt="2023-05-28T08:08:07.727" v="1842"/>
            <ac:spMkLst>
              <pc:docMk/>
              <pc:sldMasterMk cId="204799129" sldId="2147483648"/>
              <pc:sldLayoutMk cId="3711264636" sldId="2147483663"/>
              <ac:spMk id="5" creationId="{FC31C2BF-746A-F48D-9966-4CCAEBFF138E}"/>
            </ac:spMkLst>
          </pc:spChg>
          <pc:spChg chg="del">
            <ac:chgData name="Tien Nguyen Minh" userId="71c925cb98baee33" providerId="LiveId" clId="{D5031CC4-3A6F-4CA5-8DED-B287315DA66C}" dt="2023-05-28T08:08:07.727" v="1842"/>
            <ac:spMkLst>
              <pc:docMk/>
              <pc:sldMasterMk cId="204799129" sldId="2147483648"/>
              <pc:sldLayoutMk cId="3711264636" sldId="2147483663"/>
              <ac:spMk id="6" creationId="{134EF1A1-576C-7145-864E-374A5CAA7D06}"/>
            </ac:spMkLst>
          </pc:spChg>
          <pc:spChg chg="add del">
            <ac:chgData name="Tien Nguyen Minh" userId="71c925cb98baee33" providerId="LiveId" clId="{D5031CC4-3A6F-4CA5-8DED-B287315DA66C}" dt="2023-05-28T07:16:44.448" v="223" actId="11529"/>
            <ac:spMkLst>
              <pc:docMk/>
              <pc:sldMasterMk cId="204799129" sldId="2147483648"/>
              <pc:sldLayoutMk cId="3711264636" sldId="2147483663"/>
              <ac:spMk id="7" creationId="{76BB66E5-F0FF-0F9E-9467-15D624AAB9BC}"/>
            </ac:spMkLst>
          </pc:spChg>
          <pc:spChg chg="add del mod">
            <ac:chgData name="Tien Nguyen Minh" userId="71c925cb98baee33" providerId="LiveId" clId="{D5031CC4-3A6F-4CA5-8DED-B287315DA66C}" dt="2023-05-28T07:16:44.448" v="223" actId="11529"/>
            <ac:spMkLst>
              <pc:docMk/>
              <pc:sldMasterMk cId="204799129" sldId="2147483648"/>
              <pc:sldLayoutMk cId="3711264636" sldId="2147483663"/>
              <ac:spMk id="8" creationId="{3E56AE4D-ED0C-909C-6BAA-C167427694DB}"/>
            </ac:spMkLst>
          </pc:spChg>
          <pc:spChg chg="add mod">
            <ac:chgData name="Tien Nguyen Minh" userId="71c925cb98baee33" providerId="LiveId" clId="{D5031CC4-3A6F-4CA5-8DED-B287315DA66C}" dt="2023-05-28T15:15:55.378" v="5155"/>
            <ac:spMkLst>
              <pc:docMk/>
              <pc:sldMasterMk cId="204799129" sldId="2147483648"/>
              <pc:sldLayoutMk cId="3711264636" sldId="2147483663"/>
              <ac:spMk id="9" creationId="{F8799906-FE4C-7552-2C94-C786DF114909}"/>
            </ac:spMkLst>
          </pc:spChg>
          <pc:spChg chg="add mod">
            <ac:chgData name="Tien Nguyen Minh" userId="71c925cb98baee33" providerId="LiveId" clId="{D5031CC4-3A6F-4CA5-8DED-B287315DA66C}" dt="2023-05-28T08:08:08.224" v="1843"/>
            <ac:spMkLst>
              <pc:docMk/>
              <pc:sldMasterMk cId="204799129" sldId="2147483648"/>
              <pc:sldLayoutMk cId="3711264636" sldId="2147483663"/>
              <ac:spMk id="10" creationId="{4F95CA2F-1AC4-4A38-9A19-44E0288981B9}"/>
            </ac:spMkLst>
          </pc:spChg>
          <pc:spChg chg="add mod">
            <ac:chgData name="Tien Nguyen Minh" userId="71c925cb98baee33" providerId="LiveId" clId="{D5031CC4-3A6F-4CA5-8DED-B287315DA66C}" dt="2023-05-28T08:08:08.224" v="1843"/>
            <ac:spMkLst>
              <pc:docMk/>
              <pc:sldMasterMk cId="204799129" sldId="2147483648"/>
              <pc:sldLayoutMk cId="3711264636" sldId="2147483663"/>
              <ac:spMk id="11" creationId="{23509431-11E4-69B1-8EE7-7DE6C582A569}"/>
            </ac:spMkLst>
          </pc:spChg>
        </pc:sldLayoutChg>
        <pc:sldLayoutChg chg="modSp mod">
          <pc:chgData name="Tien Nguyen Minh" userId="71c925cb98baee33" providerId="LiveId" clId="{D5031CC4-3A6F-4CA5-8DED-B287315DA66C}" dt="2023-05-28T15:15:58.750" v="5156"/>
          <pc:sldLayoutMkLst>
            <pc:docMk/>
            <pc:sldMasterMk cId="204799129" sldId="2147483648"/>
            <pc:sldLayoutMk cId="969218150" sldId="2147483664"/>
          </pc:sldLayoutMkLst>
          <pc:spChg chg="mod">
            <ac:chgData name="Tien Nguyen Minh" userId="71c925cb98baee33" providerId="LiveId" clId="{D5031CC4-3A6F-4CA5-8DED-B287315DA66C}" dt="2023-05-28T15:15:58.750" v="5156"/>
            <ac:spMkLst>
              <pc:docMk/>
              <pc:sldMasterMk cId="204799129" sldId="2147483648"/>
              <pc:sldLayoutMk cId="969218150" sldId="2147483664"/>
              <ac:spMk id="4" creationId="{69EE4D4B-F109-EB10-AAB5-75ADE9D3418F}"/>
            </ac:spMkLst>
          </pc:spChg>
          <pc:spChg chg="mod">
            <ac:chgData name="Tien Nguyen Minh" userId="71c925cb98baee33" providerId="LiveId" clId="{D5031CC4-3A6F-4CA5-8DED-B287315DA66C}" dt="2023-05-28T08:08:34.025" v="1847"/>
            <ac:spMkLst>
              <pc:docMk/>
              <pc:sldMasterMk cId="204799129" sldId="2147483648"/>
              <pc:sldLayoutMk cId="969218150" sldId="2147483664"/>
              <ac:spMk id="5" creationId="{4F7A1C04-D386-179B-4B38-6E8D84EA3764}"/>
            </ac:spMkLst>
          </pc:spChg>
        </pc:sldLayoutChg>
        <pc:sldLayoutChg chg="addSp modSp mod">
          <pc:chgData name="Tien Nguyen Minh" userId="71c925cb98baee33" providerId="LiveId" clId="{D5031CC4-3A6F-4CA5-8DED-B287315DA66C}" dt="2023-05-28T15:16:01.347" v="5157"/>
          <pc:sldLayoutMkLst>
            <pc:docMk/>
            <pc:sldMasterMk cId="204799129" sldId="2147483648"/>
            <pc:sldLayoutMk cId="1741619305" sldId="2147483665"/>
          </pc:sldLayoutMkLst>
          <pc:spChg chg="mod">
            <ac:chgData name="Tien Nguyen Minh" userId="71c925cb98baee33" providerId="LiveId" clId="{D5031CC4-3A6F-4CA5-8DED-B287315DA66C}" dt="2023-05-28T15:16:01.347" v="5157"/>
            <ac:spMkLst>
              <pc:docMk/>
              <pc:sldMasterMk cId="204799129" sldId="2147483648"/>
              <pc:sldLayoutMk cId="1741619305" sldId="2147483665"/>
              <ac:spMk id="7" creationId="{F7509EF1-C70F-A026-9DB5-FB16E2487C9F}"/>
            </ac:spMkLst>
          </pc:spChg>
          <pc:spChg chg="mod">
            <ac:chgData name="Tien Nguyen Minh" userId="71c925cb98baee33" providerId="LiveId" clId="{D5031CC4-3A6F-4CA5-8DED-B287315DA66C}" dt="2023-05-28T08:08:42.303" v="1851"/>
            <ac:spMkLst>
              <pc:docMk/>
              <pc:sldMasterMk cId="204799129" sldId="2147483648"/>
              <pc:sldLayoutMk cId="1741619305" sldId="2147483665"/>
              <ac:spMk id="8" creationId="{00847918-10D7-EFC6-B1BF-0433AE4A95EC}"/>
            </ac:spMkLst>
          </pc:spChg>
          <pc:cxnChg chg="add mod">
            <ac:chgData name="Tien Nguyen Minh" userId="71c925cb98baee33" providerId="LiveId" clId="{D5031CC4-3A6F-4CA5-8DED-B287315DA66C}" dt="2023-05-28T08:21:37.837" v="2648"/>
            <ac:cxnSpMkLst>
              <pc:docMk/>
              <pc:sldMasterMk cId="204799129" sldId="2147483648"/>
              <pc:sldLayoutMk cId="1741619305" sldId="2147483665"/>
              <ac:cxnSpMk id="10" creationId="{DC3604C3-F42B-3ECA-2CC7-9822BDB33AA5}"/>
            </ac:cxnSpMkLst>
          </pc:cxnChg>
        </pc:sldLayoutChg>
        <pc:sldLayoutChg chg="modSp mod">
          <pc:chgData name="Tien Nguyen Minh" userId="71c925cb98baee33" providerId="LiveId" clId="{D5031CC4-3A6F-4CA5-8DED-B287315DA66C}" dt="2023-05-28T15:16:04.926" v="5158"/>
          <pc:sldLayoutMkLst>
            <pc:docMk/>
            <pc:sldMasterMk cId="204799129" sldId="2147483648"/>
            <pc:sldLayoutMk cId="1335751890" sldId="2147483666"/>
          </pc:sldLayoutMkLst>
          <pc:spChg chg="mod">
            <ac:chgData name="Tien Nguyen Minh" userId="71c925cb98baee33" providerId="LiveId" clId="{D5031CC4-3A6F-4CA5-8DED-B287315DA66C}" dt="2023-05-28T15:16:04.926" v="5158"/>
            <ac:spMkLst>
              <pc:docMk/>
              <pc:sldMasterMk cId="204799129" sldId="2147483648"/>
              <pc:sldLayoutMk cId="1335751890" sldId="2147483666"/>
              <ac:spMk id="3" creationId="{EC0423CE-E019-F0BF-8373-299547C9BC31}"/>
            </ac:spMkLst>
          </pc:spChg>
          <pc:spChg chg="mod">
            <ac:chgData name="Tien Nguyen Minh" userId="71c925cb98baee33" providerId="LiveId" clId="{D5031CC4-3A6F-4CA5-8DED-B287315DA66C}" dt="2023-05-28T08:08:49.720" v="1854"/>
            <ac:spMkLst>
              <pc:docMk/>
              <pc:sldMasterMk cId="204799129" sldId="2147483648"/>
              <pc:sldLayoutMk cId="1335751890" sldId="2147483666"/>
              <ac:spMk id="4" creationId="{3B44E448-9CB1-03F5-B379-72B43A975D0B}"/>
            </ac:spMkLst>
          </pc:spChg>
        </pc:sldLayoutChg>
        <pc:sldLayoutChg chg="modSp mod">
          <pc:chgData name="Tien Nguyen Minh" userId="71c925cb98baee33" providerId="LiveId" clId="{D5031CC4-3A6F-4CA5-8DED-B287315DA66C}" dt="2023-05-28T15:16:08.093" v="5159"/>
          <pc:sldLayoutMkLst>
            <pc:docMk/>
            <pc:sldMasterMk cId="204799129" sldId="2147483648"/>
            <pc:sldLayoutMk cId="3390831865" sldId="2147483667"/>
          </pc:sldLayoutMkLst>
          <pc:spChg chg="mod">
            <ac:chgData name="Tien Nguyen Minh" userId="71c925cb98baee33" providerId="LiveId" clId="{D5031CC4-3A6F-4CA5-8DED-B287315DA66C}" dt="2023-05-28T15:16:08.093" v="5159"/>
            <ac:spMkLst>
              <pc:docMk/>
              <pc:sldMasterMk cId="204799129" sldId="2147483648"/>
              <pc:sldLayoutMk cId="3390831865" sldId="2147483667"/>
              <ac:spMk id="2" creationId="{F8A16B77-5A4F-7E74-31E6-A8B574C3A1BF}"/>
            </ac:spMkLst>
          </pc:spChg>
          <pc:spChg chg="mod">
            <ac:chgData name="Tien Nguyen Minh" userId="71c925cb98baee33" providerId="LiveId" clId="{D5031CC4-3A6F-4CA5-8DED-B287315DA66C}" dt="2023-05-28T08:08:53.487" v="1856"/>
            <ac:spMkLst>
              <pc:docMk/>
              <pc:sldMasterMk cId="204799129" sldId="2147483648"/>
              <pc:sldLayoutMk cId="3390831865" sldId="2147483667"/>
              <ac:spMk id="3" creationId="{3EFDC123-5135-5B02-E3EB-20384271980C}"/>
            </ac:spMkLst>
          </pc:spChg>
        </pc:sldLayoutChg>
        <pc:sldLayoutChg chg="modSp mod">
          <pc:chgData name="Tien Nguyen Minh" userId="71c925cb98baee33" providerId="LiveId" clId="{D5031CC4-3A6F-4CA5-8DED-B287315DA66C}" dt="2023-05-28T15:16:10.639" v="5160"/>
          <pc:sldLayoutMkLst>
            <pc:docMk/>
            <pc:sldMasterMk cId="204799129" sldId="2147483648"/>
            <pc:sldLayoutMk cId="3412864753" sldId="2147483668"/>
          </pc:sldLayoutMkLst>
          <pc:spChg chg="mod">
            <ac:chgData name="Tien Nguyen Minh" userId="71c925cb98baee33" providerId="LiveId" clId="{D5031CC4-3A6F-4CA5-8DED-B287315DA66C}" dt="2023-05-28T15:16:10.639" v="5160"/>
            <ac:spMkLst>
              <pc:docMk/>
              <pc:sldMasterMk cId="204799129" sldId="2147483648"/>
              <pc:sldLayoutMk cId="3412864753" sldId="2147483668"/>
              <ac:spMk id="5" creationId="{64384C4E-4266-91D2-1219-BC62E190816C}"/>
            </ac:spMkLst>
          </pc:spChg>
          <pc:spChg chg="mod">
            <ac:chgData name="Tien Nguyen Minh" userId="71c925cb98baee33" providerId="LiveId" clId="{D5031CC4-3A6F-4CA5-8DED-B287315DA66C}" dt="2023-05-28T08:08:57.175" v="1858"/>
            <ac:spMkLst>
              <pc:docMk/>
              <pc:sldMasterMk cId="204799129" sldId="2147483648"/>
              <pc:sldLayoutMk cId="3412864753" sldId="2147483668"/>
              <ac:spMk id="6" creationId="{1816DFE3-434E-A04B-1A6B-AE7351152C80}"/>
            </ac:spMkLst>
          </pc:spChg>
        </pc:sldLayoutChg>
        <pc:sldLayoutChg chg="modSp mod">
          <pc:chgData name="Tien Nguyen Minh" userId="71c925cb98baee33" providerId="LiveId" clId="{D5031CC4-3A6F-4CA5-8DED-B287315DA66C}" dt="2023-05-28T15:16:14.116" v="5161"/>
          <pc:sldLayoutMkLst>
            <pc:docMk/>
            <pc:sldMasterMk cId="204799129" sldId="2147483648"/>
            <pc:sldLayoutMk cId="4008660510" sldId="2147483669"/>
          </pc:sldLayoutMkLst>
          <pc:spChg chg="mod">
            <ac:chgData name="Tien Nguyen Minh" userId="71c925cb98baee33" providerId="LiveId" clId="{D5031CC4-3A6F-4CA5-8DED-B287315DA66C}" dt="2023-05-28T15:16:14.116" v="5161"/>
            <ac:spMkLst>
              <pc:docMk/>
              <pc:sldMasterMk cId="204799129" sldId="2147483648"/>
              <pc:sldLayoutMk cId="4008660510" sldId="2147483669"/>
              <ac:spMk id="5" creationId="{EBBC0E4D-112C-A61F-38F8-C096D0D437A2}"/>
            </ac:spMkLst>
          </pc:spChg>
          <pc:spChg chg="mod">
            <ac:chgData name="Tien Nguyen Minh" userId="71c925cb98baee33" providerId="LiveId" clId="{D5031CC4-3A6F-4CA5-8DED-B287315DA66C}" dt="2023-05-28T08:09:00.734" v="1860"/>
            <ac:spMkLst>
              <pc:docMk/>
              <pc:sldMasterMk cId="204799129" sldId="2147483648"/>
              <pc:sldLayoutMk cId="4008660510" sldId="2147483669"/>
              <ac:spMk id="6" creationId="{8D7288F9-ABAA-C994-EF13-83FD66DCFADC}"/>
            </ac:spMkLst>
          </pc:spChg>
        </pc:sldLayoutChg>
      </pc:sldMasterChg>
      <pc:sldMasterChg chg="new del mod addSldLayout delSldLayout">
        <pc:chgData name="Tien Nguyen Minh" userId="71c925cb98baee33" providerId="LiveId" clId="{D5031CC4-3A6F-4CA5-8DED-B287315DA66C}" dt="2023-05-28T07:02:50.418" v="59" actId="2696"/>
        <pc:sldMasterMkLst>
          <pc:docMk/>
          <pc:sldMasterMk cId="2626388875" sldId="2147483660"/>
        </pc:sldMasterMkLst>
        <pc:sldLayoutChg chg="new del replId">
          <pc:chgData name="Tien Nguyen Minh" userId="71c925cb98baee33" providerId="LiveId" clId="{D5031CC4-3A6F-4CA5-8DED-B287315DA66C}" dt="2023-05-28T07:02:50.362" v="48" actId="2696"/>
          <pc:sldLayoutMkLst>
            <pc:docMk/>
            <pc:sldMasterMk cId="2626388875" sldId="2147483660"/>
            <pc:sldLayoutMk cId="552172950" sldId="2147483661"/>
          </pc:sldLayoutMkLst>
        </pc:sldLayoutChg>
        <pc:sldLayoutChg chg="new del replId">
          <pc:chgData name="Tien Nguyen Minh" userId="71c925cb98baee33" providerId="LiveId" clId="{D5031CC4-3A6F-4CA5-8DED-B287315DA66C}" dt="2023-05-28T07:02:50.366" v="49" actId="2696"/>
          <pc:sldLayoutMkLst>
            <pc:docMk/>
            <pc:sldMasterMk cId="2626388875" sldId="2147483660"/>
            <pc:sldLayoutMk cId="3720586124" sldId="2147483662"/>
          </pc:sldLayoutMkLst>
        </pc:sldLayoutChg>
        <pc:sldLayoutChg chg="new del replId">
          <pc:chgData name="Tien Nguyen Minh" userId="71c925cb98baee33" providerId="LiveId" clId="{D5031CC4-3A6F-4CA5-8DED-B287315DA66C}" dt="2023-05-28T07:02:50.371" v="50" actId="2696"/>
          <pc:sldLayoutMkLst>
            <pc:docMk/>
            <pc:sldMasterMk cId="2626388875" sldId="2147483660"/>
            <pc:sldLayoutMk cId="3107727436" sldId="2147483663"/>
          </pc:sldLayoutMkLst>
        </pc:sldLayoutChg>
        <pc:sldLayoutChg chg="new del replId">
          <pc:chgData name="Tien Nguyen Minh" userId="71c925cb98baee33" providerId="LiveId" clId="{D5031CC4-3A6F-4CA5-8DED-B287315DA66C}" dt="2023-05-28T07:02:50.376" v="51" actId="2696"/>
          <pc:sldLayoutMkLst>
            <pc:docMk/>
            <pc:sldMasterMk cId="2626388875" sldId="2147483660"/>
            <pc:sldLayoutMk cId="1821770698" sldId="2147483664"/>
          </pc:sldLayoutMkLst>
        </pc:sldLayoutChg>
        <pc:sldLayoutChg chg="new del replId">
          <pc:chgData name="Tien Nguyen Minh" userId="71c925cb98baee33" providerId="LiveId" clId="{D5031CC4-3A6F-4CA5-8DED-B287315DA66C}" dt="2023-05-28T07:02:50.380" v="52" actId="2696"/>
          <pc:sldLayoutMkLst>
            <pc:docMk/>
            <pc:sldMasterMk cId="2626388875" sldId="2147483660"/>
            <pc:sldLayoutMk cId="1630579917" sldId="2147483665"/>
          </pc:sldLayoutMkLst>
        </pc:sldLayoutChg>
        <pc:sldLayoutChg chg="new del replId">
          <pc:chgData name="Tien Nguyen Minh" userId="71c925cb98baee33" providerId="LiveId" clId="{D5031CC4-3A6F-4CA5-8DED-B287315DA66C}" dt="2023-05-28T07:02:50.384" v="53" actId="2696"/>
          <pc:sldLayoutMkLst>
            <pc:docMk/>
            <pc:sldMasterMk cId="2626388875" sldId="2147483660"/>
            <pc:sldLayoutMk cId="1194390836" sldId="2147483666"/>
          </pc:sldLayoutMkLst>
        </pc:sldLayoutChg>
        <pc:sldLayoutChg chg="new del replId">
          <pc:chgData name="Tien Nguyen Minh" userId="71c925cb98baee33" providerId="LiveId" clId="{D5031CC4-3A6F-4CA5-8DED-B287315DA66C}" dt="2023-05-28T07:02:50.395" v="54" actId="2696"/>
          <pc:sldLayoutMkLst>
            <pc:docMk/>
            <pc:sldMasterMk cId="2626388875" sldId="2147483660"/>
            <pc:sldLayoutMk cId="2128725406" sldId="2147483667"/>
          </pc:sldLayoutMkLst>
        </pc:sldLayoutChg>
        <pc:sldLayoutChg chg="new del replId">
          <pc:chgData name="Tien Nguyen Minh" userId="71c925cb98baee33" providerId="LiveId" clId="{D5031CC4-3A6F-4CA5-8DED-B287315DA66C}" dt="2023-05-28T07:02:50.399" v="55" actId="2696"/>
          <pc:sldLayoutMkLst>
            <pc:docMk/>
            <pc:sldMasterMk cId="2626388875" sldId="2147483660"/>
            <pc:sldLayoutMk cId="3801732495" sldId="2147483668"/>
          </pc:sldLayoutMkLst>
        </pc:sldLayoutChg>
        <pc:sldLayoutChg chg="new del replId">
          <pc:chgData name="Tien Nguyen Minh" userId="71c925cb98baee33" providerId="LiveId" clId="{D5031CC4-3A6F-4CA5-8DED-B287315DA66C}" dt="2023-05-28T07:02:50.411" v="56" actId="2696"/>
          <pc:sldLayoutMkLst>
            <pc:docMk/>
            <pc:sldMasterMk cId="2626388875" sldId="2147483660"/>
            <pc:sldLayoutMk cId="4031477423" sldId="2147483669"/>
          </pc:sldLayoutMkLst>
        </pc:sldLayoutChg>
        <pc:sldLayoutChg chg="new del replId">
          <pc:chgData name="Tien Nguyen Minh" userId="71c925cb98baee33" providerId="LiveId" clId="{D5031CC4-3A6F-4CA5-8DED-B287315DA66C}" dt="2023-05-28T07:02:50.413" v="57" actId="2696"/>
          <pc:sldLayoutMkLst>
            <pc:docMk/>
            <pc:sldMasterMk cId="2626388875" sldId="2147483660"/>
            <pc:sldLayoutMk cId="1606789062" sldId="2147483670"/>
          </pc:sldLayoutMkLst>
        </pc:sldLayoutChg>
        <pc:sldLayoutChg chg="new del replId">
          <pc:chgData name="Tien Nguyen Minh" userId="71c925cb98baee33" providerId="LiveId" clId="{D5031CC4-3A6F-4CA5-8DED-B287315DA66C}" dt="2023-05-28T07:02:50.415" v="58" actId="2696"/>
          <pc:sldLayoutMkLst>
            <pc:docMk/>
            <pc:sldMasterMk cId="2626388875" sldId="2147483660"/>
            <pc:sldLayoutMk cId="3372262362" sldId="2147483671"/>
          </pc:sldLayoutMkLst>
        </pc:sldLayoutChg>
      </pc:sldMasterChg>
    </pc:docChg>
  </pc:docChgLst>
  <pc:docChgLst>
    <pc:chgData name="Tran Quan" userId="2263e9b69073a945" providerId="Windows Live" clId="Web-{C396D575-7A22-4693-8DCC-50BD1306D6C9}"/>
    <pc:docChg chg="modSld">
      <pc:chgData name="Tran Quan" userId="2263e9b69073a945" providerId="Windows Live" clId="Web-{C396D575-7A22-4693-8DCC-50BD1306D6C9}" dt="2023-06-12T13:55:38.262" v="366"/>
      <pc:docMkLst>
        <pc:docMk/>
      </pc:docMkLst>
      <pc:sldChg chg="modNotes">
        <pc:chgData name="Tran Quan" userId="2263e9b69073a945" providerId="Windows Live" clId="Web-{C396D575-7A22-4693-8DCC-50BD1306D6C9}" dt="2023-06-12T13:55:38.262" v="366"/>
        <pc:sldMkLst>
          <pc:docMk/>
          <pc:sldMk cId="2029448647" sldId="304"/>
        </pc:sldMkLst>
      </pc:sldChg>
    </pc:docChg>
  </pc:docChgLst>
  <pc:docChgLst>
    <pc:chgData name="Tran Quan" userId="2263e9b69073a945" providerId="Windows Live" clId="Web-{381FFCF9-D2A4-4CF0-B466-A87ACC374B35}"/>
    <pc:docChg chg="mod">
      <pc:chgData name="Tran Quan" userId="2263e9b69073a945" providerId="Windows Live" clId="Web-{381FFCF9-D2A4-4CF0-B466-A87ACC374B35}" dt="2023-06-12T13:10:23.864" v="1"/>
      <pc:docMkLst>
        <pc:docMk/>
      </pc:docMkLst>
      <pc:sldChg chg="addCm">
        <pc:chgData name="Tran Quan" userId="2263e9b69073a945" providerId="Windows Live" clId="Web-{381FFCF9-D2A4-4CF0-B466-A87ACC374B35}" dt="2023-06-12T13:10:23.864" v="1"/>
        <pc:sldMkLst>
          <pc:docMk/>
          <pc:sldMk cId="274675049" sldId="2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ran Quan" userId="2263e9b69073a945" providerId="Windows Live" clId="Web-{381FFCF9-D2A4-4CF0-B466-A87ACC374B35}" dt="2023-06-12T13:10:23.864" v="1"/>
              <pc2:cmMkLst xmlns:pc2="http://schemas.microsoft.com/office/powerpoint/2019/9/main/command">
                <pc:docMk/>
                <pc:sldMk cId="274675049" sldId="267"/>
                <pc2:cmMk id="{24F6DDFC-E966-421A-8285-25D0C7CC3E61}"/>
              </pc2:cmMkLst>
            </pc226:cmChg>
          </p:ext>
        </pc:extLst>
      </pc:sldChg>
    </pc:docChg>
  </pc:docChgLst>
  <pc:docChgLst>
    <pc:chgData name="Tran Quan" userId="2263e9b69073a945" providerId="Windows Live" clId="Web-{B001B033-62A8-4BF5-9FAB-8ED748375456}"/>
    <pc:docChg chg="sldOrd">
      <pc:chgData name="Tran Quan" userId="2263e9b69073a945" providerId="Windows Live" clId="Web-{B001B033-62A8-4BF5-9FAB-8ED748375456}" dt="2023-06-03T15:34:43.569" v="1"/>
      <pc:docMkLst>
        <pc:docMk/>
      </pc:docMkLst>
      <pc:sldChg chg="ord">
        <pc:chgData name="Tran Quan" userId="2263e9b69073a945" providerId="Windows Live" clId="Web-{B001B033-62A8-4BF5-9FAB-8ED748375456}" dt="2023-06-03T15:34:43.569" v="1"/>
        <pc:sldMkLst>
          <pc:docMk/>
          <pc:sldMk cId="2925483516" sldId="275"/>
        </pc:sldMkLst>
      </pc:sldChg>
      <pc:sldChg chg="ord">
        <pc:chgData name="Tran Quan" userId="2263e9b69073a945" providerId="Windows Live" clId="Web-{B001B033-62A8-4BF5-9FAB-8ED748375456}" dt="2023-06-03T15:33:50.177" v="0"/>
        <pc:sldMkLst>
          <pc:docMk/>
          <pc:sldMk cId="3989116505" sldId="305"/>
        </pc:sldMkLst>
      </pc:sldChg>
    </pc:docChg>
  </pc:docChgLst>
  <pc:docChgLst>
    <pc:chgData name="Tran Quan" userId="2263e9b69073a945" providerId="Windows Live" clId="Web-{662E9194-432D-4381-A8B5-AB542ABA7203}"/>
    <pc:docChg chg="addSld modSld">
      <pc:chgData name="Tran Quan" userId="2263e9b69073a945" providerId="Windows Live" clId="Web-{662E9194-432D-4381-A8B5-AB542ABA7203}" dt="2023-06-13T03:47:52.490" v="208" actId="20577"/>
      <pc:docMkLst>
        <pc:docMk/>
      </pc:docMkLst>
      <pc:sldChg chg="modNotes">
        <pc:chgData name="Tran Quan" userId="2263e9b69073a945" providerId="Windows Live" clId="Web-{662E9194-432D-4381-A8B5-AB542ABA7203}" dt="2023-06-13T03:22:33.063" v="61"/>
        <pc:sldMkLst>
          <pc:docMk/>
          <pc:sldMk cId="102947210" sldId="264"/>
        </pc:sldMkLst>
      </pc:sldChg>
      <pc:sldChg chg="modNotes">
        <pc:chgData name="Tran Quan" userId="2263e9b69073a945" providerId="Windows Live" clId="Web-{662E9194-432D-4381-A8B5-AB542ABA7203}" dt="2023-06-13T03:19:36.183" v="4"/>
        <pc:sldMkLst>
          <pc:docMk/>
          <pc:sldMk cId="4264774394" sldId="294"/>
        </pc:sldMkLst>
      </pc:sldChg>
      <pc:sldChg chg="addSp delSp modSp add replId">
        <pc:chgData name="Tran Quan" userId="2263e9b69073a945" providerId="Windows Live" clId="Web-{662E9194-432D-4381-A8B5-AB542ABA7203}" dt="2023-06-13T03:44:43.595" v="175" actId="20577"/>
        <pc:sldMkLst>
          <pc:docMk/>
          <pc:sldMk cId="3979579197" sldId="308"/>
        </pc:sldMkLst>
        <pc:spChg chg="mod">
          <ac:chgData name="Tran Quan" userId="2263e9b69073a945" providerId="Windows Live" clId="Web-{662E9194-432D-4381-A8B5-AB542ABA7203}" dt="2023-06-13T03:44:38.032" v="174" actId="20577"/>
          <ac:spMkLst>
            <pc:docMk/>
            <pc:sldMk cId="3979579197" sldId="308"/>
            <ac:spMk id="2" creationId="{2F0225BE-D033-A55E-AA5B-B990FBD0AD16}"/>
          </ac:spMkLst>
        </pc:spChg>
        <pc:spChg chg="del">
          <ac:chgData name="Tran Quan" userId="2263e9b69073a945" providerId="Windows Live" clId="Web-{662E9194-432D-4381-A8B5-AB542ABA7203}" dt="2023-06-13T03:37:50.538" v="65"/>
          <ac:spMkLst>
            <pc:docMk/>
            <pc:sldMk cId="3979579197" sldId="308"/>
            <ac:spMk id="4" creationId="{B9B5F537-9450-8AB2-892B-3C867B69C2F3}"/>
          </ac:spMkLst>
        </pc:spChg>
        <pc:spChg chg="add del mod">
          <ac:chgData name="Tran Quan" userId="2263e9b69073a945" providerId="Windows Live" clId="Web-{662E9194-432D-4381-A8B5-AB542ABA7203}" dt="2023-06-13T03:40:09.135" v="98"/>
          <ac:spMkLst>
            <pc:docMk/>
            <pc:sldMk cId="3979579197" sldId="308"/>
            <ac:spMk id="7" creationId="{93B7DBB7-0191-4A69-183B-00336DECF8AC}"/>
          </ac:spMkLst>
        </pc:spChg>
        <pc:spChg chg="mod">
          <ac:chgData name="Tran Quan" userId="2263e9b69073a945" providerId="Windows Live" clId="Web-{662E9194-432D-4381-A8B5-AB542ABA7203}" dt="2023-06-13T03:44:43.595" v="175" actId="20577"/>
          <ac:spMkLst>
            <pc:docMk/>
            <pc:sldMk cId="3979579197" sldId="308"/>
            <ac:spMk id="10" creationId="{DBFB25C2-A3D7-20FE-57F1-630E30F65AD1}"/>
          </ac:spMkLst>
        </pc:spChg>
        <pc:picChg chg="del">
          <ac:chgData name="Tran Quan" userId="2263e9b69073a945" providerId="Windows Live" clId="Web-{662E9194-432D-4381-A8B5-AB542ABA7203}" dt="2023-06-13T03:37:44.256" v="64"/>
          <ac:picMkLst>
            <pc:docMk/>
            <pc:sldMk cId="3979579197" sldId="308"/>
            <ac:picMk id="3" creationId="{DCAFB166-F3EF-7979-D205-A90F34BBC263}"/>
          </ac:picMkLst>
        </pc:picChg>
        <pc:picChg chg="add mod">
          <ac:chgData name="Tran Quan" userId="2263e9b69073a945" providerId="Windows Live" clId="Web-{662E9194-432D-4381-A8B5-AB542ABA7203}" dt="2023-06-13T03:42:08.466" v="104" actId="1076"/>
          <ac:picMkLst>
            <pc:docMk/>
            <pc:sldMk cId="3979579197" sldId="308"/>
            <ac:picMk id="11" creationId="{FFEF6DC7-E1BE-CB5B-9741-C78B70A61F53}"/>
          </ac:picMkLst>
        </pc:picChg>
        <pc:picChg chg="del">
          <ac:chgData name="Tran Quan" userId="2263e9b69073a945" providerId="Windows Live" clId="Web-{662E9194-432D-4381-A8B5-AB542ABA7203}" dt="2023-06-13T03:37:43.413" v="63"/>
          <ac:picMkLst>
            <pc:docMk/>
            <pc:sldMk cId="3979579197" sldId="308"/>
            <ac:picMk id="12" creationId="{11664CDB-29BD-B75B-BB07-BC3C2553F212}"/>
          </ac:picMkLst>
        </pc:picChg>
        <pc:picChg chg="add mod">
          <ac:chgData name="Tran Quan" userId="2263e9b69073a945" providerId="Windows Live" clId="Web-{662E9194-432D-4381-A8B5-AB542ABA7203}" dt="2023-06-13T03:43:06.280" v="113" actId="1076"/>
          <ac:picMkLst>
            <pc:docMk/>
            <pc:sldMk cId="3979579197" sldId="308"/>
            <ac:picMk id="13" creationId="{66BC7A0D-9C7E-5A2F-847F-5F935A2F23CA}"/>
          </ac:picMkLst>
        </pc:picChg>
      </pc:sldChg>
      <pc:sldChg chg="addSp delSp modSp add replId">
        <pc:chgData name="Tran Quan" userId="2263e9b69073a945" providerId="Windows Live" clId="Web-{662E9194-432D-4381-A8B5-AB542ABA7203}" dt="2023-06-13T03:47:52.490" v="208" actId="20577"/>
        <pc:sldMkLst>
          <pc:docMk/>
          <pc:sldMk cId="364491724" sldId="309"/>
        </pc:sldMkLst>
        <pc:spChg chg="mod">
          <ac:chgData name="Tran Quan" userId="2263e9b69073a945" providerId="Windows Live" clId="Web-{662E9194-432D-4381-A8B5-AB542ABA7203}" dt="2023-06-13T03:47:52.490" v="208" actId="20577"/>
          <ac:spMkLst>
            <pc:docMk/>
            <pc:sldMk cId="364491724" sldId="309"/>
            <ac:spMk id="2" creationId="{2F0225BE-D033-A55E-AA5B-B990FBD0AD16}"/>
          </ac:spMkLst>
        </pc:spChg>
        <pc:spChg chg="mod">
          <ac:chgData name="Tran Quan" userId="2263e9b69073a945" providerId="Windows Live" clId="Web-{662E9194-432D-4381-A8B5-AB542ABA7203}" dt="2023-06-13T03:47:45.521" v="206" actId="20577"/>
          <ac:spMkLst>
            <pc:docMk/>
            <pc:sldMk cId="364491724" sldId="309"/>
            <ac:spMk id="10" creationId="{DBFB25C2-A3D7-20FE-57F1-630E30F65AD1}"/>
          </ac:spMkLst>
        </pc:spChg>
        <pc:picChg chg="add mod">
          <ac:chgData name="Tran Quan" userId="2263e9b69073a945" providerId="Windows Live" clId="Web-{662E9194-432D-4381-A8B5-AB542ABA7203}" dt="2023-06-13T03:47:26.723" v="198" actId="1076"/>
          <ac:picMkLst>
            <pc:docMk/>
            <pc:sldMk cId="364491724" sldId="309"/>
            <ac:picMk id="3" creationId="{871518D6-A82B-F051-22B1-D74081775E20}"/>
          </ac:picMkLst>
        </pc:picChg>
        <pc:picChg chg="del">
          <ac:chgData name="Tran Quan" userId="2263e9b69073a945" providerId="Windows Live" clId="Web-{662E9194-432D-4381-A8B5-AB542ABA7203}" dt="2023-06-13T03:47:06.082" v="192"/>
          <ac:picMkLst>
            <pc:docMk/>
            <pc:sldMk cId="364491724" sldId="309"/>
            <ac:picMk id="11" creationId="{FFEF6DC7-E1BE-CB5B-9741-C78B70A61F53}"/>
          </ac:picMkLst>
        </pc:picChg>
        <pc:picChg chg="del">
          <ac:chgData name="Tran Quan" userId="2263e9b69073a945" providerId="Windows Live" clId="Web-{662E9194-432D-4381-A8B5-AB542ABA7203}" dt="2023-06-13T03:47:06.942" v="193"/>
          <ac:picMkLst>
            <pc:docMk/>
            <pc:sldMk cId="364491724" sldId="309"/>
            <ac:picMk id="13" creationId="{66BC7A0D-9C7E-5A2F-847F-5F935A2F23CA}"/>
          </ac:picMkLst>
        </pc:picChg>
      </pc:sldChg>
    </pc:docChg>
  </pc:docChgLst>
  <pc:docChgLst>
    <pc:chgData name="Tran Quan" userId="2263e9b69073a945" providerId="Windows Live" clId="Web-{47FD2E99-F451-4962-AE71-90F0A916BCF2}"/>
    <pc:docChg chg="addSld modSld">
      <pc:chgData name="Tran Quan" userId="2263e9b69073a945" providerId="Windows Live" clId="Web-{47FD2E99-F451-4962-AE71-90F0A916BCF2}" dt="2023-05-30T05:59:42.652" v="85" actId="20577"/>
      <pc:docMkLst>
        <pc:docMk/>
      </pc:docMkLst>
      <pc:sldChg chg="modSp">
        <pc:chgData name="Tran Quan" userId="2263e9b69073a945" providerId="Windows Live" clId="Web-{47FD2E99-F451-4962-AE71-90F0A916BCF2}" dt="2023-05-30T05:59:42.652" v="85" actId="20577"/>
        <pc:sldMkLst>
          <pc:docMk/>
          <pc:sldMk cId="3982940888" sldId="262"/>
        </pc:sldMkLst>
        <pc:spChg chg="mod">
          <ac:chgData name="Tran Quan" userId="2263e9b69073a945" providerId="Windows Live" clId="Web-{47FD2E99-F451-4962-AE71-90F0A916BCF2}" dt="2023-05-30T05:59:42.652" v="85" actId="20577"/>
          <ac:spMkLst>
            <pc:docMk/>
            <pc:sldMk cId="3982940888" sldId="262"/>
            <ac:spMk id="8" creationId="{510AAE82-FA0B-38B9-DA9A-BAFDFE33E5CA}"/>
          </ac:spMkLst>
        </pc:spChg>
      </pc:sldChg>
      <pc:sldChg chg="addSp delSp modSp add replId">
        <pc:chgData name="Tran Quan" userId="2263e9b69073a945" providerId="Windows Live" clId="Web-{47FD2E99-F451-4962-AE71-90F0A916BCF2}" dt="2023-05-30T05:33:43.827" v="82" actId="1076"/>
        <pc:sldMkLst>
          <pc:docMk/>
          <pc:sldMk cId="3898231557" sldId="284"/>
        </pc:sldMkLst>
        <pc:spChg chg="mod">
          <ac:chgData name="Tran Quan" userId="2263e9b69073a945" providerId="Windows Live" clId="Web-{47FD2E99-F451-4962-AE71-90F0A916BCF2}" dt="2023-05-30T05:31:48.635" v="55" actId="20577"/>
          <ac:spMkLst>
            <pc:docMk/>
            <pc:sldMk cId="3898231557" sldId="284"/>
            <ac:spMk id="9" creationId="{4E357B2A-AC88-1E98-4A53-5137E07C70D5}"/>
          </ac:spMkLst>
        </pc:spChg>
        <pc:picChg chg="add mod">
          <ac:chgData name="Tran Quan" userId="2263e9b69073a945" providerId="Windows Live" clId="Web-{47FD2E99-F451-4962-AE71-90F0A916BCF2}" dt="2023-05-30T05:33:15.013" v="76" actId="14100"/>
          <ac:picMkLst>
            <pc:docMk/>
            <pc:sldMk cId="3898231557" sldId="284"/>
            <ac:picMk id="3" creationId="{C0FA4F9A-783C-3404-AF25-B028818C81C7}"/>
          </ac:picMkLst>
        </pc:picChg>
        <pc:picChg chg="add mod">
          <ac:chgData name="Tran Quan" userId="2263e9b69073a945" providerId="Windows Live" clId="Web-{47FD2E99-F451-4962-AE71-90F0A916BCF2}" dt="2023-05-30T05:33:16.857" v="77" actId="1076"/>
          <ac:picMkLst>
            <pc:docMk/>
            <pc:sldMk cId="3898231557" sldId="284"/>
            <ac:picMk id="4" creationId="{F199A078-853A-D5F1-0742-1ADC88E82D74}"/>
          </ac:picMkLst>
        </pc:picChg>
        <pc:picChg chg="add mod">
          <ac:chgData name="Tran Quan" userId="2263e9b69073a945" providerId="Windows Live" clId="Web-{47FD2E99-F451-4962-AE71-90F0A916BCF2}" dt="2023-05-30T05:33:28.561" v="81" actId="1076"/>
          <ac:picMkLst>
            <pc:docMk/>
            <pc:sldMk cId="3898231557" sldId="284"/>
            <ac:picMk id="8" creationId="{7D24296E-476B-7DB8-0128-7A251C688D2F}"/>
          </ac:picMkLst>
        </pc:picChg>
        <pc:picChg chg="add mod">
          <ac:chgData name="Tran Quan" userId="2263e9b69073a945" providerId="Windows Live" clId="Web-{47FD2E99-F451-4962-AE71-90F0A916BCF2}" dt="2023-05-30T05:33:26.248" v="80" actId="1076"/>
          <ac:picMkLst>
            <pc:docMk/>
            <pc:sldMk cId="3898231557" sldId="284"/>
            <ac:picMk id="10" creationId="{2BCDDC59-B282-955E-05F8-C83AD49441BD}"/>
          </ac:picMkLst>
        </pc:picChg>
        <pc:picChg chg="del">
          <ac:chgData name="Tran Quan" userId="2263e9b69073a945" providerId="Windows Live" clId="Web-{47FD2E99-F451-4962-AE71-90F0A916BCF2}" dt="2023-05-30T05:30:23.554" v="1"/>
          <ac:picMkLst>
            <pc:docMk/>
            <pc:sldMk cId="3898231557" sldId="284"/>
            <ac:picMk id="11" creationId="{1B37F763-E1B2-974C-E6B2-B8A3FE8BB19D}"/>
          </ac:picMkLst>
        </pc:picChg>
        <pc:picChg chg="add mod">
          <ac:chgData name="Tran Quan" userId="2263e9b69073a945" providerId="Windows Live" clId="Web-{47FD2E99-F451-4962-AE71-90F0A916BCF2}" dt="2023-05-30T05:33:43.827" v="82" actId="1076"/>
          <ac:picMkLst>
            <pc:docMk/>
            <pc:sldMk cId="3898231557" sldId="284"/>
            <ac:picMk id="12" creationId="{7099E75E-4C41-413B-2399-4DCB0DC43A8C}"/>
          </ac:picMkLst>
        </pc:picChg>
      </pc:sldChg>
    </pc:docChg>
  </pc:docChgLst>
  <pc:docChgLst>
    <pc:chgData name="Tran Quan" userId="2263e9b69073a945" providerId="Windows Live" clId="Web-{02141A84-0ACE-4D32-AFBD-190973FF82F4}"/>
    <pc:docChg chg="modSld">
      <pc:chgData name="Tran Quan" userId="2263e9b69073a945" providerId="Windows Live" clId="Web-{02141A84-0ACE-4D32-AFBD-190973FF82F4}" dt="2023-06-09T13:01:11.383" v="13"/>
      <pc:docMkLst>
        <pc:docMk/>
      </pc:docMkLst>
      <pc:sldChg chg="addAnim">
        <pc:chgData name="Tran Quan" userId="2263e9b69073a945" providerId="Windows Live" clId="Web-{02141A84-0ACE-4D32-AFBD-190973FF82F4}" dt="2023-06-09T13:01:11.383" v="13"/>
        <pc:sldMkLst>
          <pc:docMk/>
          <pc:sldMk cId="102947210" sldId="264"/>
        </pc:sldMkLst>
      </pc:sldChg>
      <pc:sldChg chg="addAnim modAnim">
        <pc:chgData name="Tran Quan" userId="2263e9b69073a945" providerId="Windows Live" clId="Web-{02141A84-0ACE-4D32-AFBD-190973FF82F4}" dt="2023-06-09T13:00:29.569" v="11"/>
        <pc:sldMkLst>
          <pc:docMk/>
          <pc:sldMk cId="2414157672" sldId="265"/>
        </pc:sldMkLst>
      </pc:sldChg>
      <pc:sldChg chg="addAnim">
        <pc:chgData name="Tran Quan" userId="2263e9b69073a945" providerId="Windows Live" clId="Web-{02141A84-0ACE-4D32-AFBD-190973FF82F4}" dt="2023-06-09T12:56:01.951" v="1"/>
        <pc:sldMkLst>
          <pc:docMk/>
          <pc:sldMk cId="274675049" sldId="267"/>
        </pc:sldMkLst>
      </pc:sldChg>
      <pc:sldChg chg="addAnim">
        <pc:chgData name="Tran Quan" userId="2263e9b69073a945" providerId="Windows Live" clId="Web-{02141A84-0ACE-4D32-AFBD-190973FF82F4}" dt="2023-06-09T13:01:03.352" v="12"/>
        <pc:sldMkLst>
          <pc:docMk/>
          <pc:sldMk cId="4264774394" sldId="294"/>
        </pc:sldMkLst>
      </pc:sldChg>
    </pc:docChg>
  </pc:docChgLst>
  <pc:docChgLst>
    <pc:chgData name="Tran Quan" userId="2263e9b69073a945" providerId="Windows Live" clId="Web-{EDC0C439-8C2B-46F7-B8DE-0C1A2D76DD18}"/>
    <pc:docChg chg="addSld modSld">
      <pc:chgData name="Tran Quan" userId="2263e9b69073a945" providerId="Windows Live" clId="Web-{EDC0C439-8C2B-46F7-B8DE-0C1A2D76DD18}" dt="2023-06-02T19:51:51.706" v="86" actId="1076"/>
      <pc:docMkLst>
        <pc:docMk/>
      </pc:docMkLst>
      <pc:sldChg chg="addSp delSp modSp add replId">
        <pc:chgData name="Tran Quan" userId="2263e9b69073a945" providerId="Windows Live" clId="Web-{EDC0C439-8C2B-46F7-B8DE-0C1A2D76DD18}" dt="2023-06-02T19:51:51.706" v="86" actId="1076"/>
        <pc:sldMkLst>
          <pc:docMk/>
          <pc:sldMk cId="1797351030" sldId="287"/>
        </pc:sldMkLst>
        <pc:spChg chg="mod">
          <ac:chgData name="Tran Quan" userId="2263e9b69073a945" providerId="Windows Live" clId="Web-{EDC0C439-8C2B-46F7-B8DE-0C1A2D76DD18}" dt="2023-06-02T19:51:35.111" v="85" actId="20577"/>
          <ac:spMkLst>
            <pc:docMk/>
            <pc:sldMk cId="1797351030" sldId="287"/>
            <ac:spMk id="9" creationId="{4E357B2A-AC88-1E98-4A53-5137E07C70D5}"/>
          </ac:spMkLst>
        </pc:spChg>
        <pc:picChg chg="add mod">
          <ac:chgData name="Tran Quan" userId="2263e9b69073a945" providerId="Windows Live" clId="Web-{EDC0C439-8C2B-46F7-B8DE-0C1A2D76DD18}" dt="2023-06-02T19:51:51.706" v="86" actId="1076"/>
          <ac:picMkLst>
            <pc:docMk/>
            <pc:sldMk cId="1797351030" sldId="287"/>
            <ac:picMk id="6" creationId="{3B372B7C-2DCE-72F8-3461-35A129A0E7D2}"/>
          </ac:picMkLst>
        </pc:picChg>
        <pc:picChg chg="del">
          <ac:chgData name="Tran Quan" userId="2263e9b69073a945" providerId="Windows Live" clId="Web-{EDC0C439-8C2B-46F7-B8DE-0C1A2D76DD18}" dt="2023-06-02T19:49:39.233" v="2"/>
          <ac:picMkLst>
            <pc:docMk/>
            <pc:sldMk cId="1797351030" sldId="287"/>
            <ac:picMk id="11" creationId="{1B37F763-E1B2-974C-E6B2-B8A3FE8BB19D}"/>
          </ac:picMkLst>
        </pc:picChg>
      </pc:sldChg>
    </pc:docChg>
  </pc:docChgLst>
  <pc:docChgLst>
    <pc:chgData name="Tran Quan" userId="2263e9b69073a945" providerId="Windows Live" clId="Web-{BA40FAD6-EC8F-4D9B-8F6C-868937613D37}"/>
    <pc:docChg chg="modSld">
      <pc:chgData name="Tran Quan" userId="2263e9b69073a945" providerId="Windows Live" clId="Web-{BA40FAD6-EC8F-4D9B-8F6C-868937613D37}" dt="2023-06-13T03:18:52.138" v="103"/>
      <pc:docMkLst>
        <pc:docMk/>
      </pc:docMkLst>
      <pc:sldChg chg="modNotes">
        <pc:chgData name="Tran Quan" userId="2263e9b69073a945" providerId="Windows Live" clId="Web-{BA40FAD6-EC8F-4D9B-8F6C-868937613D37}" dt="2023-06-13T03:02:59.707" v="24"/>
        <pc:sldMkLst>
          <pc:docMk/>
          <pc:sldMk cId="3898231557" sldId="284"/>
        </pc:sldMkLst>
      </pc:sldChg>
      <pc:sldChg chg="modNotes">
        <pc:chgData name="Tran Quan" userId="2263e9b69073a945" providerId="Windows Live" clId="Web-{BA40FAD6-EC8F-4D9B-8F6C-868937613D37}" dt="2023-06-13T03:18:52.138" v="103"/>
        <pc:sldMkLst>
          <pc:docMk/>
          <pc:sldMk cId="4264774394" sldId="294"/>
        </pc:sldMkLst>
      </pc:sldChg>
    </pc:docChg>
  </pc:docChgLst>
  <pc:docChgLst>
    <pc:chgData name="Tran Quan" userId="2263e9b69073a945" providerId="Windows Live" clId="Web-{D68398B9-8FAA-4509-AC66-6F24A094B98E}"/>
    <pc:docChg chg="addSld modSld sldOrd">
      <pc:chgData name="Tran Quan" userId="2263e9b69073a945" providerId="Windows Live" clId="Web-{D68398B9-8FAA-4509-AC66-6F24A094B98E}" dt="2023-05-28T16:30:51.319" v="486" actId="1076"/>
      <pc:docMkLst>
        <pc:docMk/>
      </pc:docMkLst>
      <pc:sldChg chg="addSp delSp modSp new">
        <pc:chgData name="Tran Quan" userId="2263e9b69073a945" providerId="Windows Live" clId="Web-{D68398B9-8FAA-4509-AC66-6F24A094B98E}" dt="2023-05-28T16:08:18.173" v="217"/>
        <pc:sldMkLst>
          <pc:docMk/>
          <pc:sldMk cId="274675049" sldId="267"/>
        </pc:sldMkLst>
        <pc:spChg chg="mod">
          <ac:chgData name="Tran Quan" userId="2263e9b69073a945" providerId="Windows Live" clId="Web-{D68398B9-8FAA-4509-AC66-6F24A094B98E}" dt="2023-05-28T15:32:15.345" v="22" actId="20577"/>
          <ac:spMkLst>
            <pc:docMk/>
            <pc:sldMk cId="274675049" sldId="267"/>
            <ac:spMk id="2" creationId="{2F0225BE-D033-A55E-AA5B-B990FBD0AD16}"/>
          </ac:spMkLst>
        </pc:spChg>
        <pc:spChg chg="del">
          <ac:chgData name="Tran Quan" userId="2263e9b69073a945" providerId="Windows Live" clId="Web-{D68398B9-8FAA-4509-AC66-6F24A094B98E}" dt="2023-05-28T15:44:19.693" v="23"/>
          <ac:spMkLst>
            <pc:docMk/>
            <pc:sldMk cId="274675049" sldId="267"/>
            <ac:spMk id="3" creationId="{BAE36FB7-F4C4-2E79-50BF-750E646153A0}"/>
          </ac:spMkLst>
        </pc:spChg>
        <pc:spChg chg="del">
          <ac:chgData name="Tran Quan" userId="2263e9b69073a945" providerId="Windows Live" clId="Web-{D68398B9-8FAA-4509-AC66-6F24A094B98E}" dt="2023-05-28T15:58:24.403" v="208"/>
          <ac:spMkLst>
            <pc:docMk/>
            <pc:sldMk cId="274675049" sldId="267"/>
            <ac:spMk id="4" creationId="{C0FD75AA-1FCD-5CFA-9504-4827913650E8}"/>
          </ac:spMkLst>
        </pc:spChg>
        <pc:spChg chg="add del mod">
          <ac:chgData name="Tran Quan" userId="2263e9b69073a945" providerId="Windows Live" clId="Web-{D68398B9-8FAA-4509-AC66-6F24A094B98E}" dt="2023-05-28T16:08:18.173" v="217"/>
          <ac:spMkLst>
            <pc:docMk/>
            <pc:sldMk cId="274675049" sldId="267"/>
            <ac:spMk id="9" creationId="{67EC101C-DD69-D980-F12B-5BAAD1366E65}"/>
          </ac:spMkLst>
        </pc:spChg>
        <pc:spChg chg="add mod">
          <ac:chgData name="Tran Quan" userId="2263e9b69073a945" providerId="Windows Live" clId="Web-{D68398B9-8FAA-4509-AC66-6F24A094B98E}" dt="2023-05-28T15:58:24.106" v="207" actId="20577"/>
          <ac:spMkLst>
            <pc:docMk/>
            <pc:sldMk cId="274675049" sldId="267"/>
            <ac:spMk id="10" creationId="{DBFB25C2-A3D7-20FE-57F1-630E30F65AD1}"/>
          </ac:spMkLst>
        </pc:spChg>
        <pc:picChg chg="add del mod ord">
          <ac:chgData name="Tran Quan" userId="2263e9b69073a945" providerId="Windows Live" clId="Web-{D68398B9-8FAA-4509-AC66-6F24A094B98E}" dt="2023-05-28T16:07:54.844" v="214"/>
          <ac:picMkLst>
            <pc:docMk/>
            <pc:sldMk cId="274675049" sldId="267"/>
            <ac:picMk id="3" creationId="{A173C138-088A-AF4C-8498-CDC976437AF4}"/>
          </ac:picMkLst>
        </pc:picChg>
        <pc:picChg chg="add del mod ord">
          <ac:chgData name="Tran Quan" userId="2263e9b69073a945" providerId="Windows Live" clId="Web-{D68398B9-8FAA-4509-AC66-6F24A094B98E}" dt="2023-05-28T15:46:09.118" v="26"/>
          <ac:picMkLst>
            <pc:docMk/>
            <pc:sldMk cId="274675049" sldId="267"/>
            <ac:picMk id="8" creationId="{C2BEA07E-4C26-AB0A-D699-64954A630940}"/>
          </ac:picMkLst>
        </pc:picChg>
        <pc:picChg chg="add del mod ord">
          <ac:chgData name="Tran Quan" userId="2263e9b69073a945" providerId="Windows Live" clId="Web-{D68398B9-8FAA-4509-AC66-6F24A094B98E}" dt="2023-05-28T16:08:01.266" v="216"/>
          <ac:picMkLst>
            <pc:docMk/>
            <pc:sldMk cId="274675049" sldId="267"/>
            <ac:picMk id="11" creationId="{CDBC9772-C599-A10D-E0D3-39AF8E44CFC7}"/>
          </ac:picMkLst>
        </pc:picChg>
        <pc:picChg chg="add mod ord">
          <ac:chgData name="Tran Quan" userId="2263e9b69073a945" providerId="Windows Live" clId="Web-{D68398B9-8FAA-4509-AC66-6F24A094B98E}" dt="2023-05-28T16:08:18.173" v="217"/>
          <ac:picMkLst>
            <pc:docMk/>
            <pc:sldMk cId="274675049" sldId="267"/>
            <ac:picMk id="12" creationId="{B16CAAF3-CC47-0738-4841-B930494E027C}"/>
          </ac:picMkLst>
        </pc:picChg>
      </pc:sldChg>
      <pc:sldChg chg="addSp delSp modSp add replId">
        <pc:chgData name="Tran Quan" userId="2263e9b69073a945" providerId="Windows Live" clId="Web-{D68398B9-8FAA-4509-AC66-6F24A094B98E}" dt="2023-05-28T16:10:50.224" v="290" actId="1076"/>
        <pc:sldMkLst>
          <pc:docMk/>
          <pc:sldMk cId="1471683169" sldId="277"/>
        </pc:sldMkLst>
        <pc:spChg chg="add del mod">
          <ac:chgData name="Tran Quan" userId="2263e9b69073a945" providerId="Windows Live" clId="Web-{D68398B9-8FAA-4509-AC66-6F24A094B98E}" dt="2023-05-28T16:09:05.752" v="221"/>
          <ac:spMkLst>
            <pc:docMk/>
            <pc:sldMk cId="1471683169" sldId="277"/>
            <ac:spMk id="4" creationId="{718901C5-E7D4-F93F-108E-12C88E0D587E}"/>
          </ac:spMkLst>
        </pc:spChg>
        <pc:spChg chg="add mod">
          <ac:chgData name="Tran Quan" userId="2263e9b69073a945" providerId="Windows Live" clId="Web-{D68398B9-8FAA-4509-AC66-6F24A094B98E}" dt="2023-05-28T16:10:23.676" v="283" actId="20577"/>
          <ac:spMkLst>
            <pc:docMk/>
            <pc:sldMk cId="1471683169" sldId="277"/>
            <ac:spMk id="9" creationId="{4E357B2A-AC88-1E98-4A53-5137E07C70D5}"/>
          </ac:spMkLst>
        </pc:spChg>
        <pc:spChg chg="del">
          <ac:chgData name="Tran Quan" userId="2263e9b69073a945" providerId="Windows Live" clId="Web-{D68398B9-8FAA-4509-AC66-6F24A094B98E}" dt="2023-05-28T16:08:56.518" v="220"/>
          <ac:spMkLst>
            <pc:docMk/>
            <pc:sldMk cId="1471683169" sldId="277"/>
            <ac:spMk id="10" creationId="{DBFB25C2-A3D7-20FE-57F1-630E30F65AD1}"/>
          </ac:spMkLst>
        </pc:spChg>
        <pc:picChg chg="add mod">
          <ac:chgData name="Tran Quan" userId="2263e9b69073a945" providerId="Windows Live" clId="Web-{D68398B9-8FAA-4509-AC66-6F24A094B98E}" dt="2023-05-28T16:10:50.224" v="290" actId="1076"/>
          <ac:picMkLst>
            <pc:docMk/>
            <pc:sldMk cId="1471683169" sldId="277"/>
            <ac:picMk id="11" creationId="{1B37F763-E1B2-974C-E6B2-B8A3FE8BB19D}"/>
          </ac:picMkLst>
        </pc:picChg>
        <pc:picChg chg="del">
          <ac:chgData name="Tran Quan" userId="2263e9b69073a945" providerId="Windows Live" clId="Web-{D68398B9-8FAA-4509-AC66-6F24A094B98E}" dt="2023-05-28T16:08:50.767" v="219"/>
          <ac:picMkLst>
            <pc:docMk/>
            <pc:sldMk cId="1471683169" sldId="277"/>
            <ac:picMk id="12" creationId="{B16CAAF3-CC47-0738-4841-B930494E027C}"/>
          </ac:picMkLst>
        </pc:picChg>
      </pc:sldChg>
      <pc:sldChg chg="addSp delSp modSp add ord replId">
        <pc:chgData name="Tran Quan" userId="2263e9b69073a945" providerId="Windows Live" clId="Web-{D68398B9-8FAA-4509-AC66-6F24A094B98E}" dt="2023-05-28T16:26:54.156" v="402" actId="1076"/>
        <pc:sldMkLst>
          <pc:docMk/>
          <pc:sldMk cId="964149432" sldId="278"/>
        </pc:sldMkLst>
        <pc:spChg chg="add del mod">
          <ac:chgData name="Tran Quan" userId="2263e9b69073a945" providerId="Windows Live" clId="Web-{D68398B9-8FAA-4509-AC66-6F24A094B98E}" dt="2023-05-28T16:24:19.636" v="348" actId="20577"/>
          <ac:spMkLst>
            <pc:docMk/>
            <pc:sldMk cId="964149432" sldId="278"/>
            <ac:spMk id="4" creationId="{B9B5F537-9450-8AB2-892B-3C867B69C2F3}"/>
          </ac:spMkLst>
        </pc:spChg>
        <pc:spChg chg="add del mod">
          <ac:chgData name="Tran Quan" userId="2263e9b69073a945" providerId="Windows Live" clId="Web-{D68398B9-8FAA-4509-AC66-6F24A094B98E}" dt="2023-05-28T16:25:29.873" v="385" actId="20577"/>
          <ac:spMkLst>
            <pc:docMk/>
            <pc:sldMk cId="964149432" sldId="278"/>
            <ac:spMk id="10" creationId="{DBFB25C2-A3D7-20FE-57F1-630E30F65AD1}"/>
          </ac:spMkLst>
        </pc:spChg>
        <pc:picChg chg="add del mod ord">
          <ac:chgData name="Tran Quan" userId="2263e9b69073a945" providerId="Windows Live" clId="Web-{D68398B9-8FAA-4509-AC66-6F24A094B98E}" dt="2023-05-28T16:23:13.713" v="297"/>
          <ac:picMkLst>
            <pc:docMk/>
            <pc:sldMk cId="964149432" sldId="278"/>
            <ac:picMk id="8" creationId="{80F5351D-4CC0-82D8-13A2-5C26DCC47D2B}"/>
          </ac:picMkLst>
        </pc:picChg>
        <pc:picChg chg="add del mod ord">
          <ac:chgData name="Tran Quan" userId="2263e9b69073a945" providerId="Windows Live" clId="Web-{D68398B9-8FAA-4509-AC66-6F24A094B98E}" dt="2023-05-28T16:23:55.308" v="330"/>
          <ac:picMkLst>
            <pc:docMk/>
            <pc:sldMk cId="964149432" sldId="278"/>
            <ac:picMk id="9" creationId="{AA62DA65-14D9-1426-2082-A8DF2D69BFCB}"/>
          </ac:picMkLst>
        </pc:picChg>
        <pc:picChg chg="add mod">
          <ac:chgData name="Tran Quan" userId="2263e9b69073a945" providerId="Windows Live" clId="Web-{D68398B9-8FAA-4509-AC66-6F24A094B98E}" dt="2023-05-28T16:26:45.296" v="401" actId="1076"/>
          <ac:picMkLst>
            <pc:docMk/>
            <pc:sldMk cId="964149432" sldId="278"/>
            <ac:picMk id="11" creationId="{7D18FB60-0428-9959-7F19-E94A413F3A5D}"/>
          </ac:picMkLst>
        </pc:picChg>
        <pc:picChg chg="del">
          <ac:chgData name="Tran Quan" userId="2263e9b69073a945" providerId="Windows Live" clId="Web-{D68398B9-8FAA-4509-AC66-6F24A094B98E}" dt="2023-05-28T16:22:47.618" v="294"/>
          <ac:picMkLst>
            <pc:docMk/>
            <pc:sldMk cId="964149432" sldId="278"/>
            <ac:picMk id="12" creationId="{B16CAAF3-CC47-0738-4841-B930494E027C}"/>
          </ac:picMkLst>
        </pc:picChg>
        <pc:picChg chg="add mod">
          <ac:chgData name="Tran Quan" userId="2263e9b69073a945" providerId="Windows Live" clId="Web-{D68398B9-8FAA-4509-AC66-6F24A094B98E}" dt="2023-05-28T16:26:54.156" v="402" actId="1076"/>
          <ac:picMkLst>
            <pc:docMk/>
            <pc:sldMk cId="964149432" sldId="278"/>
            <ac:picMk id="13" creationId="{B1E872C2-710E-B956-A6B2-8A673EE0838A}"/>
          </ac:picMkLst>
        </pc:picChg>
      </pc:sldChg>
      <pc:sldChg chg="addSp delSp modSp add replId">
        <pc:chgData name="Tran Quan" userId="2263e9b69073a945" providerId="Windows Live" clId="Web-{D68398B9-8FAA-4509-AC66-6F24A094B98E}" dt="2023-05-28T16:27:14.438" v="406" actId="1076"/>
        <pc:sldMkLst>
          <pc:docMk/>
          <pc:sldMk cId="2943444498" sldId="279"/>
        </pc:sldMkLst>
        <pc:spChg chg="mod">
          <ac:chgData name="Tran Quan" userId="2263e9b69073a945" providerId="Windows Live" clId="Web-{D68398B9-8FAA-4509-AC66-6F24A094B98E}" dt="2023-05-28T16:25:28.341" v="384" actId="20577"/>
          <ac:spMkLst>
            <pc:docMk/>
            <pc:sldMk cId="2943444498" sldId="279"/>
            <ac:spMk id="4" creationId="{B9B5F537-9450-8AB2-892B-3C867B69C2F3}"/>
          </ac:spMkLst>
        </pc:spChg>
        <pc:spChg chg="mod">
          <ac:chgData name="Tran Quan" userId="2263e9b69073a945" providerId="Windows Live" clId="Web-{D68398B9-8FAA-4509-AC66-6F24A094B98E}" dt="2023-05-28T16:25:20.232" v="372" actId="20577"/>
          <ac:spMkLst>
            <pc:docMk/>
            <pc:sldMk cId="2943444498" sldId="279"/>
            <ac:spMk id="10" creationId="{DBFB25C2-A3D7-20FE-57F1-630E30F65AD1}"/>
          </ac:spMkLst>
        </pc:spChg>
        <pc:picChg chg="add mod">
          <ac:chgData name="Tran Quan" userId="2263e9b69073a945" providerId="Windows Live" clId="Web-{D68398B9-8FAA-4509-AC66-6F24A094B98E}" dt="2023-05-28T16:27:12.938" v="405" actId="1076"/>
          <ac:picMkLst>
            <pc:docMk/>
            <pc:sldMk cId="2943444498" sldId="279"/>
            <ac:picMk id="3" creationId="{2BEA1F03-071C-DFDD-7FFD-846873B7D7B0}"/>
          </ac:picMkLst>
        </pc:picChg>
        <pc:picChg chg="add mod">
          <ac:chgData name="Tran Quan" userId="2263e9b69073a945" providerId="Windows Live" clId="Web-{D68398B9-8FAA-4509-AC66-6F24A094B98E}" dt="2023-05-28T16:27:14.438" v="406" actId="1076"/>
          <ac:picMkLst>
            <pc:docMk/>
            <pc:sldMk cId="2943444498" sldId="279"/>
            <ac:picMk id="8" creationId="{20273756-5172-69A5-538D-99704BA3F915}"/>
          </ac:picMkLst>
        </pc:picChg>
        <pc:picChg chg="del">
          <ac:chgData name="Tran Quan" userId="2263e9b69073a945" providerId="Windows Live" clId="Web-{D68398B9-8FAA-4509-AC66-6F24A094B98E}" dt="2023-05-28T16:25:37.498" v="387"/>
          <ac:picMkLst>
            <pc:docMk/>
            <pc:sldMk cId="2943444498" sldId="279"/>
            <ac:picMk id="11" creationId="{7D18FB60-0428-9959-7F19-E94A413F3A5D}"/>
          </ac:picMkLst>
        </pc:picChg>
        <pc:picChg chg="del">
          <ac:chgData name="Tran Quan" userId="2263e9b69073a945" providerId="Windows Live" clId="Web-{D68398B9-8FAA-4509-AC66-6F24A094B98E}" dt="2023-05-28T16:25:36.295" v="386"/>
          <ac:picMkLst>
            <pc:docMk/>
            <pc:sldMk cId="2943444498" sldId="279"/>
            <ac:picMk id="13" creationId="{B1E872C2-710E-B956-A6B2-8A673EE0838A}"/>
          </ac:picMkLst>
        </pc:picChg>
      </pc:sldChg>
      <pc:sldChg chg="addSp delSp modSp add replId">
        <pc:chgData name="Tran Quan" userId="2263e9b69073a945" providerId="Windows Live" clId="Web-{D68398B9-8FAA-4509-AC66-6F24A094B98E}" dt="2023-05-28T16:29:05.082" v="445" actId="1076"/>
        <pc:sldMkLst>
          <pc:docMk/>
          <pc:sldMk cId="3213553924" sldId="280"/>
        </pc:sldMkLst>
        <pc:spChg chg="mod">
          <ac:chgData name="Tran Quan" userId="2263e9b69073a945" providerId="Windows Live" clId="Web-{D68398B9-8FAA-4509-AC66-6F24A094B98E}" dt="2023-05-28T16:27:53.376" v="429" actId="20577"/>
          <ac:spMkLst>
            <pc:docMk/>
            <pc:sldMk cId="3213553924" sldId="280"/>
            <ac:spMk id="4" creationId="{B9B5F537-9450-8AB2-892B-3C867B69C2F3}"/>
          </ac:spMkLst>
        </pc:spChg>
        <pc:spChg chg="mod">
          <ac:chgData name="Tran Quan" userId="2263e9b69073a945" providerId="Windows Live" clId="Web-{D68398B9-8FAA-4509-AC66-6F24A094B98E}" dt="2023-05-28T16:27:44.189" v="410" actId="20577"/>
          <ac:spMkLst>
            <pc:docMk/>
            <pc:sldMk cId="3213553924" sldId="280"/>
            <ac:spMk id="10" creationId="{DBFB25C2-A3D7-20FE-57F1-630E30F65AD1}"/>
          </ac:spMkLst>
        </pc:spChg>
        <pc:picChg chg="del">
          <ac:chgData name="Tran Quan" userId="2263e9b69073a945" providerId="Windows Live" clId="Web-{D68398B9-8FAA-4509-AC66-6F24A094B98E}" dt="2023-05-28T16:27:58.830" v="430"/>
          <ac:picMkLst>
            <pc:docMk/>
            <pc:sldMk cId="3213553924" sldId="280"/>
            <ac:picMk id="3" creationId="{2BEA1F03-071C-DFDD-7FFD-846873B7D7B0}"/>
          </ac:picMkLst>
        </pc:picChg>
        <pc:picChg chg="del">
          <ac:chgData name="Tran Quan" userId="2263e9b69073a945" providerId="Windows Live" clId="Web-{D68398B9-8FAA-4509-AC66-6F24A094B98E}" dt="2023-05-28T16:27:59.752" v="431"/>
          <ac:picMkLst>
            <pc:docMk/>
            <pc:sldMk cId="3213553924" sldId="280"/>
            <ac:picMk id="8" creationId="{20273756-5172-69A5-538D-99704BA3F915}"/>
          </ac:picMkLst>
        </pc:picChg>
        <pc:picChg chg="add mod">
          <ac:chgData name="Tran Quan" userId="2263e9b69073a945" providerId="Windows Live" clId="Web-{D68398B9-8FAA-4509-AC66-6F24A094B98E}" dt="2023-05-28T16:29:05.082" v="445" actId="1076"/>
          <ac:picMkLst>
            <pc:docMk/>
            <pc:sldMk cId="3213553924" sldId="280"/>
            <ac:picMk id="9" creationId="{9D8860BC-E07D-53CA-539B-EDEB0CE8BCD4}"/>
          </ac:picMkLst>
        </pc:picChg>
        <pc:picChg chg="add mod">
          <ac:chgData name="Tran Quan" userId="2263e9b69073a945" providerId="Windows Live" clId="Web-{D68398B9-8FAA-4509-AC66-6F24A094B98E}" dt="2023-05-28T16:29:00.769" v="444" actId="1076"/>
          <ac:picMkLst>
            <pc:docMk/>
            <pc:sldMk cId="3213553924" sldId="280"/>
            <ac:picMk id="11" creationId="{B2369C25-9989-5F6B-649B-2349B374F37F}"/>
          </ac:picMkLst>
        </pc:picChg>
      </pc:sldChg>
      <pc:sldChg chg="addSp delSp modSp add replId">
        <pc:chgData name="Tran Quan" userId="2263e9b69073a945" providerId="Windows Live" clId="Web-{D68398B9-8FAA-4509-AC66-6F24A094B98E}" dt="2023-05-28T16:30:51.319" v="486" actId="1076"/>
        <pc:sldMkLst>
          <pc:docMk/>
          <pc:sldMk cId="3101282034" sldId="281"/>
        </pc:sldMkLst>
        <pc:spChg chg="mod">
          <ac:chgData name="Tran Quan" userId="2263e9b69073a945" providerId="Windows Live" clId="Web-{D68398B9-8FAA-4509-AC66-6F24A094B98E}" dt="2023-05-28T16:29:37.957" v="466" actId="20577"/>
          <ac:spMkLst>
            <pc:docMk/>
            <pc:sldMk cId="3101282034" sldId="281"/>
            <ac:spMk id="4" creationId="{B9B5F537-9450-8AB2-892B-3C867B69C2F3}"/>
          </ac:spMkLst>
        </pc:spChg>
        <pc:spChg chg="mod">
          <ac:chgData name="Tran Quan" userId="2263e9b69073a945" providerId="Windows Live" clId="Web-{D68398B9-8FAA-4509-AC66-6F24A094B98E}" dt="2023-05-28T16:29:31.895" v="458" actId="20577"/>
          <ac:spMkLst>
            <pc:docMk/>
            <pc:sldMk cId="3101282034" sldId="281"/>
            <ac:spMk id="10" creationId="{DBFB25C2-A3D7-20FE-57F1-630E30F65AD1}"/>
          </ac:spMkLst>
        </pc:spChg>
        <pc:picChg chg="add mod">
          <ac:chgData name="Tran Quan" userId="2263e9b69073a945" providerId="Windows Live" clId="Web-{D68398B9-8FAA-4509-AC66-6F24A094B98E}" dt="2023-05-28T16:30:42.537" v="485" actId="1076"/>
          <ac:picMkLst>
            <pc:docMk/>
            <pc:sldMk cId="3101282034" sldId="281"/>
            <ac:picMk id="3" creationId="{DCAFB166-F3EF-7979-D205-A90F34BBC263}"/>
          </ac:picMkLst>
        </pc:picChg>
        <pc:picChg chg="add del mod">
          <ac:chgData name="Tran Quan" userId="2263e9b69073a945" providerId="Windows Live" clId="Web-{D68398B9-8FAA-4509-AC66-6F24A094B98E}" dt="2023-05-28T16:29:58.724" v="471"/>
          <ac:picMkLst>
            <pc:docMk/>
            <pc:sldMk cId="3101282034" sldId="281"/>
            <ac:picMk id="8" creationId="{728CE153-6F60-2344-BEF1-82B31AD310E7}"/>
          </ac:picMkLst>
        </pc:picChg>
        <pc:picChg chg="del">
          <ac:chgData name="Tran Quan" userId="2263e9b69073a945" providerId="Windows Live" clId="Web-{D68398B9-8FAA-4509-AC66-6F24A094B98E}" dt="2023-05-28T16:29:47.442" v="468"/>
          <ac:picMkLst>
            <pc:docMk/>
            <pc:sldMk cId="3101282034" sldId="281"/>
            <ac:picMk id="9" creationId="{9D8860BC-E07D-53CA-539B-EDEB0CE8BCD4}"/>
          </ac:picMkLst>
        </pc:picChg>
        <pc:picChg chg="del">
          <ac:chgData name="Tran Quan" userId="2263e9b69073a945" providerId="Windows Live" clId="Web-{D68398B9-8FAA-4509-AC66-6F24A094B98E}" dt="2023-05-28T16:30:00.489" v="472"/>
          <ac:picMkLst>
            <pc:docMk/>
            <pc:sldMk cId="3101282034" sldId="281"/>
            <ac:picMk id="11" creationId="{B2369C25-9989-5F6B-649B-2349B374F37F}"/>
          </ac:picMkLst>
        </pc:picChg>
        <pc:picChg chg="add mod">
          <ac:chgData name="Tran Quan" userId="2263e9b69073a945" providerId="Windows Live" clId="Web-{D68398B9-8FAA-4509-AC66-6F24A094B98E}" dt="2023-05-28T16:30:51.319" v="486" actId="1076"/>
          <ac:picMkLst>
            <pc:docMk/>
            <pc:sldMk cId="3101282034" sldId="281"/>
            <ac:picMk id="12" creationId="{11664CDB-29BD-B75B-BB07-BC3C2553F2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A628C-A7F3-44BB-90F6-39478EA24AD1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8C29-5659-47F3-80B2-7340BAE03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61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Chào</a:t>
            </a:r>
            <a:r>
              <a:rPr lang="en-US" dirty="0"/>
              <a:t> </a:t>
            </a:r>
            <a:r>
              <a:rPr lang="en-US" dirty="0" err="1"/>
              <a:t>mừng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.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game </a:t>
            </a:r>
            <a:r>
              <a:rPr lang="en-US" dirty="0" err="1"/>
              <a:t>bắn</a:t>
            </a:r>
            <a:r>
              <a:rPr lang="en-US" dirty="0"/>
              <a:t> </a:t>
            </a:r>
            <a:r>
              <a:rPr lang="en-US" dirty="0" err="1"/>
              <a:t>súng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Survival2D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2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đấu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Behavior tree </a:t>
            </a:r>
            <a:r>
              <a:rPr lang="en-US" dirty="0" err="1"/>
              <a:t>cho</a:t>
            </a:r>
            <a:r>
              <a:rPr lang="en-US" dirty="0"/>
              <a:t>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45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,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random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,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;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,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bằng</a:t>
            </a:r>
            <a:endParaRPr lang="en-US" dirty="0"/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B1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width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height.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h, h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2 </a:t>
            </a:r>
            <a:r>
              <a:rPr lang="en-US" dirty="0" err="1"/>
              <a:t>dãy</a:t>
            </a:r>
            <a:r>
              <a:rPr lang="en-US" dirty="0"/>
              <a:t> </a:t>
            </a:r>
            <a:r>
              <a:rPr lang="en-US" dirty="0" err="1"/>
              <a:t>tường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tường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đục</a:t>
            </a:r>
            <a:r>
              <a:rPr lang="en-US" dirty="0"/>
              <a:t> </a:t>
            </a:r>
            <a:r>
              <a:rPr lang="en-US" dirty="0" err="1"/>
              <a:t>tường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đục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3 </a:t>
            </a:r>
            <a:r>
              <a:rPr lang="en-US" dirty="0" err="1"/>
              <a:t>trên</a:t>
            </a:r>
            <a:r>
              <a:rPr lang="en-US" dirty="0"/>
              <a:t> 4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tường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map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B3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1 </a:t>
            </a:r>
            <a:r>
              <a:rPr lang="en-US" dirty="0" err="1"/>
              <a:t>với</a:t>
            </a:r>
            <a:r>
              <a:rPr lang="en-US" dirty="0"/>
              <a:t> 4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38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Sau </a:t>
            </a:r>
            <a:r>
              <a:rPr lang="en-US" err="1"/>
              <a:t>khi</a:t>
            </a:r>
            <a:r>
              <a:rPr lang="en-US"/>
              <a:t> random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tường</a:t>
            </a:r>
            <a:r>
              <a:rPr lang="en-US"/>
              <a:t>, ta </a:t>
            </a:r>
            <a:r>
              <a:rPr lang="en-US" err="1"/>
              <a:t>sẽ</a:t>
            </a:r>
            <a:r>
              <a:rPr lang="en-US"/>
              <a:t> random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mỗi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tỉ</a:t>
            </a:r>
            <a:r>
              <a:rPr lang="en-US"/>
              <a:t> </a:t>
            </a:r>
            <a:r>
              <a:rPr lang="en-US" err="1"/>
              <a:t>lệ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trước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73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map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  <a:p>
            <a:r>
              <a:rPr lang="en-US" dirty="0"/>
              <a:t>Theo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r>
              <a:rPr lang="en-US" dirty="0"/>
              <a:t>Map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30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hoạ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behavior tree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33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,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phần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.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,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trận</a:t>
            </a:r>
            <a:r>
              <a:rPr lang="en-US"/>
              <a:t> </a:t>
            </a:r>
            <a:r>
              <a:rPr lang="en-US" err="1"/>
              <a:t>đấu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đó</a:t>
            </a:r>
            <a:endParaRPr lang="en-US"/>
          </a:p>
          <a:p>
            <a:r>
              <a:rPr lang="en-US"/>
              <a:t>Server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gửi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client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mình</a:t>
            </a:r>
            <a:r>
              <a:rPr lang="en-US"/>
              <a:t>, </a:t>
            </a:r>
            <a:r>
              <a:rPr lang="en-US" err="1"/>
              <a:t>dù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thử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cũng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ngoài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mình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6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khuất</a:t>
            </a:r>
            <a:r>
              <a:rPr lang="en-US"/>
              <a:t>,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</a:t>
            </a:r>
            <a:r>
              <a:rPr lang="en-US" err="1"/>
              <a:t>tán</a:t>
            </a:r>
            <a:r>
              <a:rPr lang="en-US"/>
              <a:t> </a:t>
            </a:r>
            <a:r>
              <a:rPr lang="en-US" err="1"/>
              <a:t>cây</a:t>
            </a:r>
            <a:endParaRPr lang="en-US"/>
          </a:p>
          <a:p>
            <a:r>
              <a:rPr lang="en-US"/>
              <a:t>Trong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P1 </a:t>
            </a:r>
            <a:r>
              <a:rPr lang="en-US" err="1"/>
              <a:t>có</a:t>
            </a:r>
            <a:r>
              <a:rPr lang="en-US"/>
              <a:t> 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màu</a:t>
            </a:r>
            <a:r>
              <a:rPr lang="en-US"/>
              <a:t> </a:t>
            </a:r>
            <a:r>
              <a:rPr lang="en-US" err="1"/>
              <a:t>xanh</a:t>
            </a:r>
            <a:r>
              <a:rPr lang="en-US"/>
              <a:t>,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P2</a:t>
            </a:r>
          </a:p>
          <a:p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P2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màu</a:t>
            </a:r>
            <a:r>
              <a:rPr lang="en-US"/>
              <a:t> cam,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khuất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nên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P1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75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Đây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video demo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nhật</a:t>
            </a:r>
            <a:r>
              <a:rPr lang="en-US"/>
              <a:t> </a:t>
            </a:r>
            <a:r>
              <a:rPr lang="en-US" err="1"/>
              <a:t>gói</a:t>
            </a:r>
            <a:r>
              <a:rPr lang="en-US"/>
              <a:t> tin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,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đâu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, </a:t>
            </a:r>
            <a:r>
              <a:rPr lang="en-US" err="1"/>
              <a:t>ngoài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biết</a:t>
            </a:r>
            <a:r>
              <a:rPr lang="en-US"/>
              <a:t> </a:t>
            </a:r>
            <a:r>
              <a:rPr lang="en-US" err="1"/>
              <a:t>gì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3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Survival2D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cheat ESP, do server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data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,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data </a:t>
            </a:r>
            <a:r>
              <a:rPr lang="en-US" dirty="0" err="1"/>
              <a:t>để</a:t>
            </a:r>
            <a:r>
              <a:rPr lang="en-US" dirty="0"/>
              <a:t> hack cheat.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nấp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,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.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tán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. Trong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6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gameplay </a:t>
            </a:r>
            <a:r>
              <a:rPr lang="en-US" dirty="0" err="1"/>
              <a:t>realtime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gắng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gắng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đấu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mới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, </a:t>
            </a:r>
            <a:r>
              <a:rPr lang="en-US" dirty="0" err="1"/>
              <a:t>chứ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. VD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P1,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cam.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C1 </a:t>
            </a:r>
            <a:r>
              <a:rPr lang="en-US" dirty="0" err="1"/>
              <a:t>vỡ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C1 </a:t>
            </a:r>
            <a:r>
              <a:rPr lang="en-US" dirty="0" err="1"/>
              <a:t>vỡ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item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chứ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cây</a:t>
            </a:r>
            <a:r>
              <a:rPr lang="en-US" dirty="0"/>
              <a:t> T1 hay </a:t>
            </a:r>
            <a:r>
              <a:rPr lang="en-US" dirty="0" err="1"/>
              <a:t>đá</a:t>
            </a:r>
            <a:r>
              <a:rPr lang="en-US" dirty="0"/>
              <a:t> S1;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P1 sang P2,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them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T2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C2,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 bao </a:t>
            </a:r>
            <a:r>
              <a:rPr lang="en-US" dirty="0" err="1"/>
              <a:t>gồm</a:t>
            </a:r>
            <a:r>
              <a:rPr lang="en-US" dirty="0"/>
              <a:t> 6 </a:t>
            </a:r>
            <a:r>
              <a:rPr lang="en-US" dirty="0" err="1"/>
              <a:t>phần</a:t>
            </a:r>
            <a:r>
              <a:rPr lang="en-US" dirty="0"/>
              <a:t>:</a:t>
            </a:r>
          </a:p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5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FlatBuffers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4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thiệu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vi (Behavior Tree)</a:t>
            </a:r>
            <a:endParaRPr lang="vi-VN"/>
          </a:p>
          <a:p>
            <a:r>
              <a:rPr lang="en-US"/>
              <a:t>-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rất</a:t>
            </a:r>
            <a:r>
              <a:rPr lang="en-US"/>
              <a:t> </a:t>
            </a:r>
            <a:r>
              <a:rPr lang="en-US" err="1"/>
              <a:t>phổ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lĩnh</a:t>
            </a:r>
            <a:r>
              <a:rPr lang="en-US"/>
              <a:t> </a:t>
            </a:r>
            <a:r>
              <a:rPr lang="en-US" err="1"/>
              <a:t>vực</a:t>
            </a:r>
            <a:r>
              <a:rPr lang="en-US"/>
              <a:t> Khoa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, Robotics,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khiển</a:t>
            </a:r>
            <a:r>
              <a:rPr lang="en-US"/>
              <a:t>,...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biệt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ngành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nghiệp</a:t>
            </a:r>
            <a:r>
              <a:rPr lang="en-US"/>
              <a:t> game.</a:t>
            </a:r>
            <a:endParaRPr lang="vi-VN"/>
          </a:p>
          <a:p>
            <a:r>
              <a:rPr lang="en-US"/>
              <a:t>- Behavior Tree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gồm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nút</a:t>
            </a:r>
            <a:r>
              <a:rPr lang="en-US"/>
              <a:t> con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tầng</a:t>
            </a:r>
            <a:r>
              <a:rPr lang="en-US"/>
              <a:t>, </a:t>
            </a:r>
            <a:r>
              <a:rPr lang="en-US" err="1"/>
              <a:t>kiểm</a:t>
            </a:r>
            <a:r>
              <a:rPr lang="en-US"/>
              <a:t> </a:t>
            </a:r>
            <a:r>
              <a:rPr lang="en-US" err="1"/>
              <a:t>soát</a:t>
            </a:r>
            <a:r>
              <a:rPr lang="en-US"/>
              <a:t> </a:t>
            </a:r>
            <a:r>
              <a:rPr lang="en-US" err="1"/>
              <a:t>chuỗi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vi </a:t>
            </a:r>
            <a:r>
              <a:rPr lang="en-US" err="1"/>
              <a:t>của</a:t>
            </a:r>
            <a:r>
              <a:rPr lang="en-US"/>
              <a:t> bot,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vi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game.</a:t>
            </a:r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5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Cách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vận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hành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của</a:t>
            </a:r>
            <a:r>
              <a:rPr lang="en-US">
                <a:latin typeface="Calibri"/>
                <a:cs typeface="Calibri"/>
              </a:rPr>
              <a:t> bot </a:t>
            </a:r>
            <a:r>
              <a:rPr lang="en-US" err="1">
                <a:latin typeface="Calibri"/>
                <a:cs typeface="Calibri"/>
              </a:rPr>
              <a:t>sử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dụng</a:t>
            </a:r>
            <a:r>
              <a:rPr lang="en-US">
                <a:latin typeface="Calibri"/>
                <a:cs typeface="Calibri"/>
              </a:rPr>
              <a:t> Behavior Tree:</a:t>
            </a:r>
          </a:p>
          <a:p>
            <a:r>
              <a:rPr lang="en-US">
                <a:latin typeface="Calibri"/>
                <a:cs typeface="Calibri"/>
              </a:rPr>
              <a:t>Ở </a:t>
            </a:r>
            <a:r>
              <a:rPr lang="en-US" err="1">
                <a:latin typeface="Calibri"/>
                <a:cs typeface="Calibri"/>
              </a:rPr>
              <a:t>mỗi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thời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điểm</a:t>
            </a:r>
            <a:r>
              <a:rPr lang="en-US">
                <a:latin typeface="Calibri"/>
                <a:cs typeface="Calibri"/>
              </a:rPr>
              <a:t> (tick) </a:t>
            </a:r>
            <a:r>
              <a:rPr lang="en-US" err="1">
                <a:latin typeface="Calibri"/>
                <a:cs typeface="Calibri"/>
              </a:rPr>
              <a:t>trong</a:t>
            </a:r>
            <a:r>
              <a:rPr lang="en-US">
                <a:latin typeface="Calibri"/>
                <a:cs typeface="Calibri"/>
              </a:rPr>
              <a:t> game, Game </a:t>
            </a:r>
            <a:r>
              <a:rPr lang="en-US" err="1">
                <a:latin typeface="Calibri"/>
                <a:cs typeface="Calibri"/>
              </a:rPr>
              <a:t>proccessor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sẽ</a:t>
            </a:r>
            <a:r>
              <a:rPr lang="en-US">
                <a:latin typeface="Calibri"/>
                <a:cs typeface="Calibri"/>
              </a:rPr>
              <a:t> tick </a:t>
            </a:r>
            <a:r>
              <a:rPr lang="en-US" err="1">
                <a:latin typeface="Calibri"/>
                <a:cs typeface="Calibri"/>
              </a:rPr>
              <a:t>vào</a:t>
            </a:r>
            <a:r>
              <a:rPr lang="en-US">
                <a:latin typeface="Calibri"/>
                <a:cs typeface="Calibri"/>
              </a:rPr>
              <a:t> Game loop, Game loop </a:t>
            </a:r>
            <a:r>
              <a:rPr lang="en-US" err="1">
                <a:latin typeface="Calibri"/>
                <a:cs typeface="Calibri"/>
              </a:rPr>
              <a:t>sẽ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gọi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vào</a:t>
            </a:r>
            <a:r>
              <a:rPr lang="en-US">
                <a:latin typeface="Calibri"/>
                <a:cs typeface="Calibri"/>
              </a:rPr>
              <a:t> Bot </a:t>
            </a:r>
            <a:r>
              <a:rPr lang="en-US" err="1">
                <a:latin typeface="Calibri"/>
                <a:cs typeface="Calibri"/>
              </a:rPr>
              <a:t>proccessor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để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sử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dụng</a:t>
            </a:r>
            <a:r>
              <a:rPr lang="en-US">
                <a:latin typeface="Calibri"/>
                <a:cs typeface="Calibri"/>
              </a:rPr>
              <a:t> Behavior Tree </a:t>
            </a:r>
            <a:r>
              <a:rPr lang="en-US" err="1">
                <a:latin typeface="Calibri"/>
                <a:cs typeface="Calibri"/>
              </a:rPr>
              <a:t>tìm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nhiệm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cần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thực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hiện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đưa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ra</a:t>
            </a:r>
            <a:r>
              <a:rPr lang="en-US">
                <a:latin typeface="Calibri"/>
                <a:cs typeface="Calibri"/>
              </a:rPr>
              <a:t> action </a:t>
            </a:r>
            <a:r>
              <a:rPr lang="en-US" err="1">
                <a:latin typeface="Calibri"/>
                <a:cs typeface="Calibri"/>
              </a:rPr>
              <a:t>cho</a:t>
            </a:r>
            <a:r>
              <a:rPr lang="en-US">
                <a:latin typeface="Calibri"/>
                <a:cs typeface="Calibri"/>
              </a:rPr>
              <a:t> bot, </a:t>
            </a:r>
            <a:r>
              <a:rPr lang="en-US" err="1">
                <a:latin typeface="Calibri"/>
                <a:cs typeface="Calibri"/>
              </a:rPr>
              <a:t>thực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hiện</a:t>
            </a:r>
            <a:r>
              <a:rPr lang="en-US">
                <a:latin typeface="Calibri"/>
                <a:cs typeface="Calibri"/>
              </a:rPr>
              <a:t> action </a:t>
            </a:r>
            <a:r>
              <a:rPr lang="en-US" err="1">
                <a:latin typeface="Calibri"/>
                <a:cs typeface="Calibri"/>
              </a:rPr>
              <a:t>đó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cho</a:t>
            </a:r>
            <a:r>
              <a:rPr lang="en-US">
                <a:latin typeface="Calibri"/>
                <a:cs typeface="Calibri"/>
              </a:rPr>
              <a:t> bot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tiếp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tục</a:t>
            </a:r>
            <a:r>
              <a:rPr lang="en-US">
                <a:latin typeface="Calibri"/>
                <a:cs typeface="Calibri"/>
              </a:rPr>
              <a:t> update game.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01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Đây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cách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để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quyết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định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hành</a:t>
            </a:r>
            <a:r>
              <a:rPr lang="en-US">
                <a:latin typeface="Calibri"/>
                <a:cs typeface="Calibri"/>
              </a:rPr>
              <a:t> vi </a:t>
            </a:r>
            <a:r>
              <a:rPr lang="en-US" err="1">
                <a:latin typeface="Calibri"/>
                <a:cs typeface="Calibri"/>
              </a:rPr>
              <a:t>nào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nhiệm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nào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sẽ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được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thực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hiện</a:t>
            </a:r>
            <a:r>
              <a:rPr lang="en-US">
                <a:latin typeface="Calibri"/>
                <a:cs typeface="Calibri"/>
              </a:rPr>
              <a:t> ở </a:t>
            </a:r>
            <a:r>
              <a:rPr lang="en-US" err="1">
                <a:latin typeface="Calibri"/>
                <a:cs typeface="Calibri"/>
              </a:rPr>
              <a:t>mỗi</a:t>
            </a:r>
            <a:r>
              <a:rPr lang="en-US">
                <a:latin typeface="Calibri"/>
                <a:cs typeface="Calibri"/>
              </a:rPr>
              <a:t> tick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cs typeface="Calibri"/>
              </a:rPr>
              <a:t>Duyệt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cây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tiền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thứ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tự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thực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nhiệm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vụ</a:t>
            </a:r>
            <a:r>
              <a:rPr lang="en-US">
                <a:latin typeface="Calibri"/>
                <a:cs typeface="Calibri"/>
              </a:rPr>
              <a:t> con, </a:t>
            </a:r>
            <a:r>
              <a:rPr lang="en-US" err="1">
                <a:latin typeface="Calibri"/>
                <a:cs typeface="Calibri"/>
              </a:rPr>
              <a:t>trả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kết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quả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về</a:t>
            </a:r>
            <a:r>
              <a:rPr lang="en-US">
                <a:latin typeface="Calibri"/>
                <a:cs typeface="Calibri"/>
              </a:rPr>
              <a:t> cho nhiệm vụ cha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12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Đây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nút</a:t>
            </a:r>
            <a:r>
              <a:rPr lang="en-US">
                <a:latin typeface="Calibri"/>
                <a:cs typeface="Calibri"/>
              </a:rPr>
              <a:t> Sequence, </a:t>
            </a:r>
            <a:r>
              <a:rPr lang="en-US" err="1">
                <a:latin typeface="Calibri"/>
                <a:cs typeface="Calibri"/>
              </a:rPr>
              <a:t>với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nhiệm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vụ</a:t>
            </a:r>
            <a:r>
              <a:rPr lang="en-US">
                <a:latin typeface="Calibri"/>
                <a:cs typeface="Calibri"/>
              </a:rPr>
              <a:t> Chữa </a:t>
            </a:r>
            <a:r>
              <a:rPr lang="en-US" err="1">
                <a:latin typeface="Calibri"/>
                <a:cs typeface="Calibri"/>
              </a:rPr>
              <a:t>trị</a:t>
            </a:r>
            <a:r>
              <a:rPr lang="en-US">
                <a:latin typeface="Calibri"/>
                <a:cs typeface="Calibri"/>
              </a:rPr>
              <a:t> (Heal) </a:t>
            </a:r>
            <a:r>
              <a:rPr lang="en-US" err="1">
                <a:latin typeface="Calibri"/>
                <a:cs typeface="Calibri"/>
              </a:rPr>
              <a:t>làm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ví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dụ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70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Nhiệm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Tìm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kiếm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vật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phẩm</a:t>
            </a:r>
            <a:r>
              <a:rPr lang="en-US">
                <a:latin typeface="Calibri"/>
                <a:cs typeface="Calibri"/>
              </a:rPr>
              <a:t> (Find Items) </a:t>
            </a:r>
            <a:r>
              <a:rPr lang="en-US" err="1">
                <a:latin typeface="Calibri"/>
                <a:cs typeface="Calibri"/>
              </a:rPr>
              <a:t>làm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ví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loại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nút</a:t>
            </a:r>
            <a:r>
              <a:rPr lang="en-US">
                <a:latin typeface="Calibri"/>
                <a:cs typeface="Calibri"/>
              </a:rPr>
              <a:t> Selector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7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Các </a:t>
            </a:r>
            <a:r>
              <a:rPr lang="en-US" err="1">
                <a:latin typeface="Calibri"/>
                <a:cs typeface="Calibri"/>
              </a:rPr>
              <a:t>loại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nút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bản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khác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chỉ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một</a:t>
            </a:r>
            <a:r>
              <a:rPr lang="en-US">
                <a:latin typeface="Calibri"/>
                <a:cs typeface="Calibri"/>
              </a:rPr>
              <a:t> con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67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Tổng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quan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cấu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trúc</a:t>
            </a:r>
            <a:r>
              <a:rPr lang="en-US">
                <a:latin typeface="Calibri"/>
                <a:cs typeface="Calibri"/>
              </a:rPr>
              <a:t> Behavior Tree </a:t>
            </a:r>
            <a:r>
              <a:rPr lang="en-US" err="1">
                <a:latin typeface="Calibri"/>
                <a:cs typeface="Calibri"/>
              </a:rPr>
              <a:t>cho</a:t>
            </a:r>
            <a:r>
              <a:rPr lang="en-US">
                <a:latin typeface="Calibri"/>
                <a:cs typeface="Calibri"/>
              </a:rPr>
              <a:t> bot </a:t>
            </a:r>
            <a:r>
              <a:rPr lang="en-US" err="1">
                <a:latin typeface="Calibri"/>
                <a:cs typeface="Calibri"/>
              </a:rPr>
              <a:t>trong</a:t>
            </a:r>
            <a:r>
              <a:rPr lang="en-US">
                <a:latin typeface="Calibri"/>
                <a:cs typeface="Calibri"/>
              </a:rPr>
              <a:t> Survival2D, </a:t>
            </a:r>
            <a:r>
              <a:rPr lang="en-US" err="1">
                <a:latin typeface="Calibri"/>
                <a:cs typeface="Calibri"/>
              </a:rPr>
              <a:t>gồm</a:t>
            </a:r>
            <a:r>
              <a:rPr lang="en-US">
                <a:latin typeface="Calibri"/>
                <a:cs typeface="Calibri"/>
              </a:rPr>
              <a:t> 3 </a:t>
            </a:r>
            <a:r>
              <a:rPr lang="en-US" err="1">
                <a:latin typeface="Calibri"/>
                <a:cs typeface="Calibri"/>
              </a:rPr>
              <a:t>nhóm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nhiệm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vụ</a:t>
            </a:r>
            <a:r>
              <a:rPr lang="en-US">
                <a:latin typeface="Calibri"/>
                <a:cs typeface="Calibri"/>
              </a:rPr>
              <a:t> (</a:t>
            </a:r>
            <a:r>
              <a:rPr lang="en-US" err="1">
                <a:latin typeface="Calibri"/>
                <a:cs typeface="Calibri"/>
              </a:rPr>
              <a:t>hành</a:t>
            </a:r>
            <a:r>
              <a:rPr lang="en-US">
                <a:latin typeface="Calibri"/>
                <a:cs typeface="Calibri"/>
              </a:rPr>
              <a:t> vi) </a:t>
            </a:r>
            <a:r>
              <a:rPr lang="en-US" err="1">
                <a:latin typeface="Calibri"/>
                <a:cs typeface="Calibri"/>
              </a:rPr>
              <a:t>chính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Phản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công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Tấn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công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Phòng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thủ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8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Demo </a:t>
            </a:r>
            <a:r>
              <a:rPr lang="en-US" err="1">
                <a:latin typeface="Calibri"/>
                <a:cs typeface="Calibri"/>
              </a:rPr>
              <a:t>về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hành</a:t>
            </a:r>
            <a:r>
              <a:rPr lang="en-US">
                <a:latin typeface="Calibri"/>
                <a:cs typeface="Calibri"/>
              </a:rPr>
              <a:t> vi </a:t>
            </a:r>
            <a:r>
              <a:rPr lang="en-US" err="1">
                <a:latin typeface="Calibri"/>
                <a:cs typeface="Calibri"/>
              </a:rPr>
              <a:t>của</a:t>
            </a:r>
            <a:r>
              <a:rPr lang="en-US">
                <a:latin typeface="Calibri"/>
                <a:cs typeface="Calibri"/>
              </a:rPr>
              <a:t> bot </a:t>
            </a:r>
            <a:r>
              <a:rPr lang="en-US" err="1">
                <a:latin typeface="Calibri"/>
                <a:cs typeface="Calibri"/>
              </a:rPr>
              <a:t>khi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bắt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gặp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đối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thủ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giao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chiến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Bot </a:t>
            </a:r>
            <a:r>
              <a:rPr lang="en-US" err="1">
                <a:latin typeface="Calibri"/>
                <a:cs typeface="Calibri"/>
              </a:rPr>
              <a:t>lúc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này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đang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đủ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lượng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đạn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để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sẵn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sàng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giao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chiến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nên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không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cần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phải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chạy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trốn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bắt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đầu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kiểm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đối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thủ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xung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quanh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mình</a:t>
            </a:r>
            <a:endParaRPr lang="en-US">
              <a:latin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Khi </a:t>
            </a:r>
            <a:r>
              <a:rPr lang="en-US" err="1">
                <a:latin typeface="Calibri"/>
                <a:cs typeface="Calibri"/>
              </a:rPr>
              <a:t>bắt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gặp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địch</a:t>
            </a:r>
            <a:r>
              <a:rPr lang="en-US">
                <a:latin typeface="Calibri"/>
                <a:cs typeface="Calibri"/>
              </a:rPr>
              <a:t> ở </a:t>
            </a:r>
            <a:r>
              <a:rPr lang="en-US" err="1">
                <a:latin typeface="Calibri"/>
                <a:cs typeface="Calibri"/>
              </a:rPr>
              <a:t>trong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tầm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nhìn</a:t>
            </a:r>
            <a:r>
              <a:rPr lang="en-US">
                <a:latin typeface="Calibri"/>
                <a:cs typeface="Calibri"/>
              </a:rPr>
              <a:t>, bot </a:t>
            </a:r>
            <a:r>
              <a:rPr lang="en-US" err="1">
                <a:latin typeface="Calibri"/>
                <a:cs typeface="Calibri"/>
              </a:rPr>
              <a:t>bắt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đầu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cầm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súng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vừa</a:t>
            </a:r>
            <a:r>
              <a:rPr lang="en-US">
                <a:latin typeface="Calibri"/>
                <a:cs typeface="Calibri"/>
              </a:rPr>
              <a:t> di </a:t>
            </a:r>
            <a:r>
              <a:rPr lang="en-US" err="1">
                <a:latin typeface="Calibri"/>
                <a:cs typeface="Calibri"/>
              </a:rPr>
              <a:t>chuyển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vừa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tấn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công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đối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thủ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Khi </a:t>
            </a:r>
            <a:r>
              <a:rPr lang="en-US" err="1">
                <a:latin typeface="Calibri"/>
                <a:cs typeface="Calibri"/>
              </a:rPr>
              <a:t>đối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thủ</a:t>
            </a:r>
            <a:r>
              <a:rPr lang="en-US">
                <a:latin typeface="Calibri"/>
                <a:cs typeface="Calibri"/>
              </a:rPr>
              <a:t> di </a:t>
            </a:r>
            <a:r>
              <a:rPr lang="en-US" err="1">
                <a:latin typeface="Calibri"/>
                <a:cs typeface="Calibri"/>
              </a:rPr>
              <a:t>chuyển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tránh</a:t>
            </a:r>
            <a:r>
              <a:rPr lang="en-US">
                <a:latin typeface="Calibri"/>
                <a:cs typeface="Calibri"/>
              </a:rPr>
              <a:t> né, bot </a:t>
            </a:r>
            <a:r>
              <a:rPr lang="en-US" err="1">
                <a:latin typeface="Calibri"/>
                <a:cs typeface="Calibri"/>
              </a:rPr>
              <a:t>cũng</a:t>
            </a:r>
            <a:r>
              <a:rPr lang="en-US">
                <a:latin typeface="Calibri"/>
                <a:cs typeface="Calibri"/>
              </a:rPr>
              <a:t> di </a:t>
            </a:r>
            <a:r>
              <a:rPr lang="en-US" err="1">
                <a:latin typeface="Calibri"/>
                <a:cs typeface="Calibri"/>
              </a:rPr>
              <a:t>chuyển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theo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để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tìm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đối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thủ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tiếp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tục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tấn</a:t>
            </a:r>
            <a:r>
              <a:rPr lang="en-US">
                <a:latin typeface="Calibri"/>
                <a:cs typeface="Calibri"/>
              </a:rPr>
              <a:t> công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87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Kết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quả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tích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cực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đã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lang="en-US" dirty="0" err="1">
                <a:latin typeface="Calibri"/>
                <a:cs typeface="Calibri"/>
              </a:rPr>
              <a:t>đạt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được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 err="1">
                <a:latin typeface="Calibri"/>
                <a:cs typeface="Calibri"/>
              </a:rPr>
              <a:t>Tuy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nhiên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vẫn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còn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hạn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chế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về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mặt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thiết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kế</a:t>
            </a:r>
            <a:r>
              <a:rPr lang="en-US" dirty="0">
                <a:latin typeface="Calibri"/>
                <a:cs typeface="Calibri"/>
              </a:rPr>
              <a:t> game </a:t>
            </a:r>
            <a:r>
              <a:rPr lang="en-US" dirty="0" err="1">
                <a:latin typeface="Calibri"/>
                <a:cs typeface="Calibri"/>
              </a:rPr>
              <a:t>chưa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đủ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chỉn</a:t>
            </a:r>
            <a:r>
              <a:rPr lang="en-US" dirty="0">
                <a:latin typeface="Calibri"/>
                <a:cs typeface="Calibri"/>
              </a:rPr>
              <a:t> chu, </a:t>
            </a:r>
            <a:r>
              <a:rPr lang="en-US" dirty="0" err="1">
                <a:latin typeface="Calibri"/>
                <a:cs typeface="Calibri"/>
              </a:rPr>
              <a:t>về</a:t>
            </a:r>
            <a:r>
              <a:rPr lang="en-US" dirty="0">
                <a:latin typeface="Calibri"/>
                <a:cs typeface="Calibri"/>
              </a:rPr>
              <a:t> bot </a:t>
            </a:r>
            <a:r>
              <a:rPr lang="en-US" dirty="0" err="1">
                <a:latin typeface="Calibri"/>
                <a:cs typeface="Calibri"/>
              </a:rPr>
              <a:t>vẫn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còn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một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số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hành</a:t>
            </a:r>
            <a:r>
              <a:rPr lang="en-US" dirty="0">
                <a:latin typeface="Calibri"/>
                <a:cs typeface="Calibri"/>
              </a:rPr>
              <a:t> vi </a:t>
            </a:r>
            <a:r>
              <a:rPr lang="en-US" dirty="0" err="1">
                <a:latin typeface="Calibri"/>
                <a:cs typeface="Calibri"/>
              </a:rPr>
              <a:t>chưa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đúng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như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mong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đợi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và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vẫn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còn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cứng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nhắc</a:t>
            </a:r>
            <a:r>
              <a:rPr lang="en-US" dirty="0">
                <a:latin typeface="Calibri"/>
                <a:cs typeface="Calibri"/>
              </a:rPr>
              <a:t>, </a:t>
            </a:r>
            <a:r>
              <a:rPr lang="en-US" dirty="0" err="1">
                <a:latin typeface="Calibri"/>
                <a:cs typeface="Calibri"/>
              </a:rPr>
              <a:t>tạo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cảm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giác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dễ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nhận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ra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là</a:t>
            </a:r>
            <a:r>
              <a:rPr lang="en-US" dirty="0">
                <a:latin typeface="Calibri"/>
                <a:cs typeface="Calibri"/>
              </a:rPr>
              <a:t> bot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 err="1">
                <a:latin typeface="Calibri"/>
                <a:cs typeface="Calibri"/>
              </a:rPr>
              <a:t>Tên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miền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trong</a:t>
            </a:r>
            <a:r>
              <a:rPr lang="en-US" dirty="0">
                <a:latin typeface="Calibri"/>
                <a:cs typeface="Calibri"/>
              </a:rPr>
              <a:t> slide </a:t>
            </a:r>
            <a:r>
              <a:rPr lang="en-US" dirty="0" err="1">
                <a:latin typeface="Calibri"/>
                <a:cs typeface="Calibri"/>
              </a:rPr>
              <a:t>là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tên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miền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thuê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nên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có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thể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chết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bất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kì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lúc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nào</a:t>
            </a:r>
            <a:r>
              <a:rPr lang="en-US" dirty="0">
                <a:latin typeface="Calibri"/>
                <a:cs typeface="Calibri"/>
              </a:rPr>
              <a:t>. </a:t>
            </a:r>
            <a:r>
              <a:rPr lang="en-US" dirty="0" err="1">
                <a:latin typeface="Calibri"/>
                <a:cs typeface="Calibri"/>
              </a:rPr>
              <a:t>Tên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miền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lâu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dài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của</a:t>
            </a:r>
            <a:r>
              <a:rPr lang="en-US" dirty="0">
                <a:latin typeface="Calibri"/>
                <a:cs typeface="Calibri"/>
              </a:rPr>
              <a:t> Survival2D </a:t>
            </a:r>
            <a:r>
              <a:rPr lang="en-US" dirty="0" err="1">
                <a:latin typeface="Calibri"/>
                <a:cs typeface="Calibri"/>
              </a:rPr>
              <a:t>là</a:t>
            </a:r>
            <a:r>
              <a:rPr lang="en-US" dirty="0">
                <a:latin typeface="Calibri"/>
                <a:cs typeface="Calibri"/>
              </a:rPr>
              <a:t> survival2d.pages.dev </a:t>
            </a:r>
            <a:r>
              <a:rPr lang="en-US" dirty="0" err="1">
                <a:latin typeface="Calibri"/>
                <a:cs typeface="Calibri"/>
              </a:rPr>
              <a:t>và</a:t>
            </a:r>
            <a:r>
              <a:rPr lang="en-US" dirty="0">
                <a:latin typeface="Calibri"/>
                <a:cs typeface="Calibri"/>
              </a:rPr>
              <a:t> survival2d.eu.org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6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game Battle Royale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:</a:t>
            </a:r>
          </a:p>
          <a:p>
            <a:r>
              <a:rPr lang="en-US"/>
              <a:t>Game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tồn</a:t>
            </a:r>
            <a:endParaRPr lang="en-US"/>
          </a:p>
          <a:p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endParaRPr lang="en-US"/>
          </a:p>
          <a:p>
            <a:r>
              <a:rPr lang="en-US" err="1"/>
              <a:t>Họ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chiến</a:t>
            </a:r>
            <a:r>
              <a:rPr lang="en-US"/>
              <a:t> </a:t>
            </a:r>
            <a:r>
              <a:rPr lang="en-US" err="1"/>
              <a:t>đấu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còn</a:t>
            </a:r>
            <a:r>
              <a:rPr lang="en-US"/>
              <a:t> 1 </a:t>
            </a:r>
            <a:r>
              <a:rPr lang="en-US" err="1"/>
              <a:t>người</a:t>
            </a:r>
          </a:p>
          <a:p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:</a:t>
            </a:r>
          </a:p>
          <a:p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, </a:t>
            </a:r>
            <a:r>
              <a:rPr lang="en-US" err="1"/>
              <a:t>chiến</a:t>
            </a:r>
            <a:r>
              <a:rPr lang="en-US"/>
              <a:t> </a:t>
            </a:r>
            <a:r>
              <a:rPr lang="en-US" err="1"/>
              <a:t>thuật</a:t>
            </a:r>
            <a:endParaRPr lang="en-US"/>
          </a:p>
          <a:p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tinh</a:t>
            </a:r>
            <a:r>
              <a:rPr lang="en-US"/>
              <a:t> </a:t>
            </a:r>
            <a:r>
              <a:rPr lang="en-US" err="1"/>
              <a:t>thần</a:t>
            </a:r>
            <a:r>
              <a:rPr lang="en-US"/>
              <a:t> </a:t>
            </a:r>
            <a:r>
              <a:rPr lang="en-US" err="1"/>
              <a:t>đồng</a:t>
            </a:r>
            <a:r>
              <a:rPr lang="en-US"/>
              <a:t> </a:t>
            </a:r>
            <a:r>
              <a:rPr lang="en-US" err="1"/>
              <a:t>đội</a:t>
            </a:r>
            <a:endParaRPr lang="en-US"/>
          </a:p>
          <a:p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dòng</a:t>
            </a:r>
            <a:r>
              <a:rPr lang="en-US"/>
              <a:t> game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PUBG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4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Đa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số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thể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hiện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được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người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chơi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có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thích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thú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về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thể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loại</a:t>
            </a:r>
            <a:r>
              <a:rPr lang="en-US">
                <a:latin typeface="Calibri"/>
                <a:cs typeface="Calibri"/>
              </a:rPr>
              <a:t> game Battle Royale 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 game </a:t>
            </a:r>
            <a:r>
              <a:rPr lang="en-US" err="1">
                <a:latin typeface="Calibri"/>
                <a:cs typeface="Calibri"/>
              </a:rPr>
              <a:t>đạt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được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tinh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thần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đó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tuy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nhiên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những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hạn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chế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dễ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nhìn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thấy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thiết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kế</a:t>
            </a:r>
            <a:r>
              <a:rPr lang="en-US">
                <a:latin typeface="Calibri"/>
                <a:cs typeface="Calibri"/>
              </a:rPr>
              <a:t> game </a:t>
            </a:r>
            <a:r>
              <a:rPr lang="en-US" err="1">
                <a:latin typeface="Calibri"/>
                <a:cs typeface="Calibri"/>
              </a:rPr>
              <a:t>còn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đơn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giản</a:t>
            </a:r>
            <a:r>
              <a:rPr lang="en-US">
                <a:latin typeface="Calibri"/>
                <a:cs typeface="Calibri"/>
              </a:rPr>
              <a:t> so </a:t>
            </a:r>
            <a:r>
              <a:rPr lang="en-US" err="1">
                <a:latin typeface="Calibri"/>
                <a:cs typeface="Calibri"/>
              </a:rPr>
              <a:t>với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những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tựa</a:t>
            </a:r>
            <a:r>
              <a:rPr lang="en-US">
                <a:latin typeface="Calibri"/>
                <a:cs typeface="Calibri"/>
              </a:rPr>
              <a:t> game </a:t>
            </a:r>
            <a:r>
              <a:rPr lang="en-US" err="1">
                <a:latin typeface="Calibri"/>
                <a:cs typeface="Calibri"/>
              </a:rPr>
              <a:t>đình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đám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cùng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thể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loại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93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Tracking </a:t>
            </a:r>
            <a:r>
              <a:rPr lang="en-US" err="1">
                <a:latin typeface="Calibri"/>
                <a:cs typeface="Calibri"/>
              </a:rPr>
              <a:t>hành</a:t>
            </a:r>
            <a:r>
              <a:rPr lang="en-US">
                <a:latin typeface="Calibri"/>
                <a:cs typeface="Calibri"/>
              </a:rPr>
              <a:t> vi </a:t>
            </a:r>
            <a:r>
              <a:rPr lang="en-US" err="1">
                <a:latin typeface="Calibri"/>
                <a:cs typeface="Calibri"/>
              </a:rPr>
              <a:t>của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người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chơi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để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phân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tích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đánh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giá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giúp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cải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thiện</a:t>
            </a:r>
            <a:r>
              <a:rPr lang="en-US">
                <a:latin typeface="Calibri"/>
                <a:cs typeface="Calibri"/>
              </a:rPr>
              <a:t> game, </a:t>
            </a:r>
            <a:r>
              <a:rPr lang="en-US" err="1">
                <a:latin typeface="Calibri"/>
                <a:cs typeface="Calibri"/>
              </a:rPr>
              <a:t>kết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hợp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với</a:t>
            </a:r>
            <a:r>
              <a:rPr lang="en-US">
                <a:latin typeface="Calibri"/>
                <a:cs typeface="Calibri"/>
              </a:rPr>
              <a:t> ML </a:t>
            </a:r>
            <a:r>
              <a:rPr lang="en-US" err="1">
                <a:latin typeface="Calibri"/>
                <a:cs typeface="Calibri"/>
              </a:rPr>
              <a:t>để</a:t>
            </a:r>
            <a:r>
              <a:rPr lang="en-US">
                <a:latin typeface="Calibri"/>
                <a:cs typeface="Calibri"/>
              </a:rPr>
              <a:t> bot </a:t>
            </a:r>
            <a:r>
              <a:rPr lang="en-US" err="1">
                <a:latin typeface="Calibri"/>
                <a:cs typeface="Calibri"/>
              </a:rPr>
              <a:t>tự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học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chơi</a:t>
            </a:r>
            <a:r>
              <a:rPr lang="en-US">
                <a:latin typeface="Calibri"/>
                <a:cs typeface="Calibri"/>
              </a:rPr>
              <a:t> giống người chơi thật hơn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9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Tuy</a:t>
            </a:r>
            <a:r>
              <a:rPr lang="en-US"/>
              <a:t> </a:t>
            </a:r>
            <a:r>
              <a:rPr lang="en-US" err="1"/>
              <a:t>nhiên</a:t>
            </a:r>
            <a:r>
              <a:rPr lang="en-US"/>
              <a:t> PUBG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hạn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:</a:t>
            </a:r>
          </a:p>
          <a:p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tiên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hoạ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,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khó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tập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kiện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nạn</a:t>
            </a:r>
            <a:r>
              <a:rPr lang="en-US"/>
              <a:t> hack cheat </a:t>
            </a:r>
            <a:r>
              <a:rPr lang="en-US" err="1"/>
              <a:t>nhằm</a:t>
            </a:r>
            <a:r>
              <a:rPr lang="en-US"/>
              <a:t> </a:t>
            </a:r>
            <a:r>
              <a:rPr lang="en-US" err="1"/>
              <a:t>đạt</a:t>
            </a:r>
            <a:r>
              <a:rPr lang="en-US"/>
              <a:t> </a:t>
            </a:r>
            <a:r>
              <a:rPr lang="en-US" err="1"/>
              <a:t>lợi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trò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;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gây</a:t>
            </a:r>
            <a:r>
              <a:rPr lang="en-US"/>
              <a:t> </a:t>
            </a:r>
            <a:r>
              <a:rPr lang="en-US" err="1"/>
              <a:t>trải</a:t>
            </a:r>
            <a:r>
              <a:rPr lang="en-US"/>
              <a:t> </a:t>
            </a:r>
            <a:r>
              <a:rPr lang="en-US" err="1"/>
              <a:t>nghiệm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cực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khác</a:t>
            </a:r>
            <a:endParaRPr lang="en-US"/>
          </a:p>
          <a:p>
            <a:r>
              <a:rPr lang="en-US"/>
              <a:t>Trong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nạn</a:t>
            </a:r>
            <a:r>
              <a:rPr lang="en-US"/>
              <a:t> cheat ESP,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,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súng</a:t>
            </a:r>
            <a:r>
              <a:rPr lang="en-US"/>
              <a:t>, </a:t>
            </a:r>
            <a:r>
              <a:rPr lang="en-US" err="1"/>
              <a:t>tư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,… </a:t>
            </a:r>
            <a:r>
              <a:rPr lang="en-US" err="1"/>
              <a:t>dù</a:t>
            </a:r>
            <a:r>
              <a:rPr lang="en-US"/>
              <a:t> </a:t>
            </a:r>
            <a:r>
              <a:rPr lang="en-US" err="1"/>
              <a:t>đang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khuất</a:t>
            </a:r>
            <a:r>
              <a:rPr lang="en-US"/>
              <a:t> </a:t>
            </a:r>
            <a:r>
              <a:rPr lang="en-US" err="1"/>
              <a:t>tầm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,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khuất</a:t>
            </a:r>
            <a:r>
              <a:rPr lang="en-US"/>
              <a:t> </a:t>
            </a:r>
            <a:r>
              <a:rPr lang="en-US" err="1"/>
              <a:t>tường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biết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khác</a:t>
            </a:r>
            <a:endParaRPr lang="en-US"/>
          </a:p>
          <a:p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xảy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do server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gửi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data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mức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client </a:t>
            </a:r>
            <a:r>
              <a:rPr lang="en-US" err="1"/>
              <a:t>diễn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đúng</a:t>
            </a:r>
            <a:r>
              <a:rPr lang="en-US"/>
              <a:t>. VD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khuất</a:t>
            </a:r>
            <a:r>
              <a:rPr lang="en-US"/>
              <a:t> </a:t>
            </a:r>
            <a:r>
              <a:rPr lang="en-US" err="1"/>
              <a:t>tường</a:t>
            </a:r>
            <a:r>
              <a:rPr lang="en-US"/>
              <a:t>,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đổ</a:t>
            </a:r>
            <a:r>
              <a:rPr lang="en-US"/>
              <a:t> </a:t>
            </a:r>
            <a:r>
              <a:rPr lang="en-US" err="1"/>
              <a:t>bóng</a:t>
            </a:r>
            <a:r>
              <a:rPr lang="en-US"/>
              <a:t> </a:t>
            </a:r>
            <a:r>
              <a:rPr lang="en-US" err="1"/>
              <a:t>xuống</a:t>
            </a:r>
            <a:r>
              <a:rPr lang="en-US"/>
              <a:t> </a:t>
            </a:r>
            <a:r>
              <a:rPr lang="en-US" err="1"/>
              <a:t>nền</a:t>
            </a:r>
            <a:r>
              <a:rPr lang="en-US"/>
              <a:t> </a:t>
            </a:r>
            <a:r>
              <a:rPr lang="en-US" err="1"/>
              <a:t>đất</a:t>
            </a:r>
            <a:r>
              <a:rPr lang="en-US"/>
              <a:t>,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ở </a:t>
            </a:r>
            <a:r>
              <a:rPr lang="en-US" err="1"/>
              <a:t>xa</a:t>
            </a:r>
            <a:r>
              <a:rPr lang="en-US"/>
              <a:t> </a:t>
            </a:r>
            <a:r>
              <a:rPr lang="en-US" err="1"/>
              <a:t>bắn</a:t>
            </a:r>
            <a:r>
              <a:rPr lang="en-US"/>
              <a:t> </a:t>
            </a:r>
            <a:r>
              <a:rPr lang="en-US" err="1"/>
              <a:t>súng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mình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tia</a:t>
            </a:r>
            <a:r>
              <a:rPr lang="en-US"/>
              <a:t> </a:t>
            </a:r>
            <a:r>
              <a:rPr lang="en-US" err="1"/>
              <a:t>lửa</a:t>
            </a:r>
            <a:r>
              <a:rPr lang="en-US"/>
              <a:t>.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đây</a:t>
            </a:r>
            <a:r>
              <a:rPr lang="en-US"/>
              <a:t> </a:t>
            </a:r>
            <a:r>
              <a:rPr lang="en-US" err="1"/>
              <a:t>modder</a:t>
            </a:r>
            <a:r>
              <a:rPr lang="en-US"/>
              <a:t> </a:t>
            </a:r>
            <a:r>
              <a:rPr lang="en-US" err="1"/>
              <a:t>tận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data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hiển</a:t>
            </a:r>
            <a:r>
              <a:rPr lang="en-US"/>
              <a:t> </a:t>
            </a:r>
            <a:r>
              <a:rPr lang="en-US" err="1"/>
              <a:t>thị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 </a:t>
            </a:r>
            <a:r>
              <a:rPr lang="en-US" err="1"/>
              <a:t>luôn</a:t>
            </a:r>
            <a:r>
              <a:rPr lang="en-US"/>
              <a:t>,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lợi</a:t>
            </a:r>
            <a:r>
              <a:rPr lang="en-US"/>
              <a:t> </a:t>
            </a:r>
            <a:r>
              <a:rPr lang="en-US" err="1"/>
              <a:t>thế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0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,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game </a:t>
            </a:r>
            <a:r>
              <a:rPr lang="en-US" dirty="0" err="1"/>
              <a:t>bắn</a:t>
            </a:r>
            <a:r>
              <a:rPr lang="en-US" dirty="0"/>
              <a:t> </a:t>
            </a:r>
            <a:r>
              <a:rPr lang="en-US" dirty="0" err="1"/>
              <a:t>súng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2D.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:</a:t>
            </a:r>
          </a:p>
          <a:p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,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5-10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lúc</a:t>
            </a:r>
            <a:endParaRPr lang="en-US" dirty="0"/>
          </a:p>
          <a:p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client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  <a:p>
            <a:r>
              <a:rPr lang="en-US" dirty="0"/>
              <a:t>Ping time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50ms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  <a:p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cheat ESP</a:t>
            </a:r>
          </a:p>
          <a:p>
            <a:r>
              <a:rPr lang="en-US" dirty="0"/>
              <a:t>Sau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94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gameplay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mời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video demo 1 </a:t>
            </a:r>
            <a:r>
              <a:rPr lang="en-US" dirty="0" err="1"/>
              <a:t>ván</a:t>
            </a:r>
            <a:r>
              <a:rPr lang="en-US" dirty="0"/>
              <a:t> </a:t>
            </a:r>
            <a:r>
              <a:rPr lang="en-US" dirty="0" err="1"/>
              <a:t>đấu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game</a:t>
            </a:r>
          </a:p>
          <a:p>
            <a:r>
              <a:rPr lang="en-US" dirty="0"/>
              <a:t>Trong video </a:t>
            </a:r>
            <a:r>
              <a:rPr lang="en-US" dirty="0" err="1"/>
              <a:t>có</a:t>
            </a:r>
            <a:r>
              <a:rPr lang="en-US" dirty="0"/>
              <a:t> 5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đấu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 Khi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ở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item.</a:t>
            </a:r>
          </a:p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súng</a:t>
            </a:r>
            <a:r>
              <a:rPr lang="en-US" dirty="0"/>
              <a:t> </a:t>
            </a:r>
            <a:r>
              <a:rPr lang="en-US" dirty="0" err="1"/>
              <a:t>đạn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rượt</a:t>
            </a:r>
            <a:r>
              <a:rPr lang="en-US" dirty="0"/>
              <a:t> </a:t>
            </a:r>
            <a:r>
              <a:rPr lang="en-US" dirty="0" err="1"/>
              <a:t>bắn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rồi</a:t>
            </a:r>
            <a:endParaRPr lang="en-US" dirty="0"/>
          </a:p>
          <a:p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minimap</a:t>
            </a:r>
            <a:r>
              <a:rPr lang="en-US" dirty="0"/>
              <a:t>,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minimap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bo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ở </a:t>
            </a:r>
            <a:r>
              <a:rPr lang="en-US" dirty="0" err="1"/>
              <a:t>đâu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bo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co </a:t>
            </a:r>
            <a:r>
              <a:rPr lang="en-US" dirty="0" err="1"/>
              <a:t>lại</a:t>
            </a:r>
            <a:r>
              <a:rPr lang="en-US" dirty="0"/>
              <a:t>,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 ở </a:t>
            </a:r>
            <a:r>
              <a:rPr lang="en-US" dirty="0" err="1"/>
              <a:t>ngoài</a:t>
            </a:r>
            <a:endParaRPr lang="en-US" dirty="0"/>
          </a:p>
          <a:p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đạn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nhặt</a:t>
            </a:r>
            <a:r>
              <a:rPr lang="en-US" dirty="0"/>
              <a:t> </a:t>
            </a:r>
            <a:r>
              <a:rPr lang="en-US" dirty="0" err="1"/>
              <a:t>đạn</a:t>
            </a:r>
            <a:r>
              <a:rPr lang="en-US" dirty="0"/>
              <a:t>,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đạn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không</a:t>
            </a:r>
            <a:endParaRPr lang="en-US" dirty="0"/>
          </a:p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bo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đấu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1 </a:t>
            </a:r>
            <a:r>
              <a:rPr lang="en-US" dirty="0" err="1"/>
              <a:t>người</a:t>
            </a:r>
            <a:r>
              <a:rPr lang="en-US" dirty="0"/>
              <a:t>,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thắng</a:t>
            </a:r>
            <a:endParaRPr lang="en-US" dirty="0"/>
          </a:p>
          <a:p>
            <a:r>
              <a:rPr lang="en-US" dirty="0" err="1"/>
              <a:t>Xuyên</a:t>
            </a:r>
            <a:r>
              <a:rPr lang="en-US" dirty="0"/>
              <a:t> </a:t>
            </a:r>
            <a:r>
              <a:rPr lang="en-US" dirty="0" err="1"/>
              <a:t>suốt</a:t>
            </a:r>
            <a:r>
              <a:rPr lang="en-US" dirty="0"/>
              <a:t>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đấu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ping time </a:t>
            </a:r>
            <a:r>
              <a:rPr lang="en-US" dirty="0" err="1"/>
              <a:t>dao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30-40ms, </a:t>
            </a:r>
            <a:r>
              <a:rPr lang="en-US" dirty="0" err="1"/>
              <a:t>và</a:t>
            </a:r>
            <a:r>
              <a:rPr lang="en-US" dirty="0"/>
              <a:t> FPS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58-60,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coi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giật</a:t>
            </a:r>
            <a:r>
              <a:rPr lang="en-US" dirty="0"/>
              <a:t>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0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game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bao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game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hack cheat ESP</a:t>
            </a:r>
          </a:p>
          <a:p>
            <a:r>
              <a:rPr lang="en-US" dirty="0"/>
              <a:t>-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AI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94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hôm</a:t>
            </a:r>
            <a:r>
              <a:rPr lang="en-US" dirty="0"/>
              <a:t> nay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đắc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map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,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cheat ESP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bot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Behavior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8C29-5659-47F3-80B2-7340BAE038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6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2035D92C-1E61-0813-3F3C-637C368C82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200" y="373061"/>
            <a:ext cx="1051560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400" b="1">
                <a:solidFill>
                  <a:srgbClr val="030391"/>
                </a:solidFill>
              </a:rPr>
              <a:t>ĐẠI HỌC QUỐC GIA TP. HỒ CHÍ MINH</a:t>
            </a:r>
          </a:p>
          <a:p>
            <a:pPr algn="ctr" eaLnBrk="1" hangingPunct="1">
              <a:defRPr/>
            </a:pPr>
            <a:r>
              <a:rPr lang="en-US" altLang="en-US" sz="2400" b="1">
                <a:solidFill>
                  <a:srgbClr val="030391"/>
                </a:solidFill>
              </a:rPr>
              <a:t>TRƯỜNG ĐẠI HỌC BÁCH KHOA</a:t>
            </a:r>
          </a:p>
          <a:p>
            <a:pPr algn="ctr" eaLnBrk="1" hangingPunct="1">
              <a:defRPr/>
            </a:pPr>
            <a:r>
              <a:rPr lang="en-US" altLang="en-US" sz="2400" b="1">
                <a:solidFill>
                  <a:srgbClr val="030391"/>
                </a:solidFill>
              </a:rPr>
              <a:t>KHOA </a:t>
            </a:r>
            <a:r>
              <a:rPr lang="en-US" altLang="en-US" sz="2400" b="1" err="1">
                <a:solidFill>
                  <a:srgbClr val="030391"/>
                </a:solidFill>
              </a:rPr>
              <a:t>KHOA</a:t>
            </a:r>
            <a:r>
              <a:rPr lang="en-US" altLang="en-US" sz="2400" b="1">
                <a:solidFill>
                  <a:srgbClr val="030391"/>
                </a:solidFill>
              </a:rPr>
              <a:t> HỌC VÀ KỸ THUẬT MÁY TÍNH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589FED3F-E2B4-9100-6FC0-F5A82EF1EB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200" y="2438400"/>
            <a:ext cx="10515598" cy="36625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200" b="1">
                <a:solidFill>
                  <a:srgbClr val="1488D8"/>
                </a:solidFill>
              </a:rPr>
              <a:t>LUẬN VĂN TỐT NGHIỆP</a:t>
            </a:r>
          </a:p>
          <a:p>
            <a:pPr algn="ctr" eaLnBrk="1" hangingPunct="1">
              <a:defRPr/>
            </a:pPr>
            <a:r>
              <a:rPr lang="en-US" altLang="en-US" sz="4000" b="1">
                <a:solidFill>
                  <a:srgbClr val="1488D8"/>
                </a:solidFill>
              </a:rPr>
              <a:t>GAME SURVIVAL2D</a:t>
            </a:r>
          </a:p>
          <a:p>
            <a:pPr algn="ctr" eaLnBrk="1" hangingPunct="1">
              <a:defRPr/>
            </a:pPr>
            <a:endParaRPr lang="en-US" altLang="en-US" sz="2000" b="1">
              <a:solidFill>
                <a:srgbClr val="1488D8"/>
              </a:solidFill>
            </a:endParaRPr>
          </a:p>
          <a:p>
            <a:pPr algn="ctr" eaLnBrk="1" hangingPunct="1">
              <a:defRPr/>
            </a:pPr>
            <a:endParaRPr lang="en-US" altLang="en-US" sz="2000" b="1">
              <a:solidFill>
                <a:srgbClr val="1488D8"/>
              </a:solidFill>
            </a:endParaRPr>
          </a:p>
          <a:p>
            <a:pPr algn="l" eaLnBrk="1" hangingPunct="1">
              <a:defRPr/>
            </a:pPr>
            <a:r>
              <a:rPr lang="en-US" altLang="en-US" sz="2000" b="1">
                <a:solidFill>
                  <a:srgbClr val="1488D8"/>
                </a:solidFill>
              </a:rPr>
              <a:t>			</a:t>
            </a:r>
            <a:r>
              <a:rPr lang="en-US" altLang="en-US" sz="2400" b="1">
                <a:solidFill>
                  <a:srgbClr val="1488D8"/>
                </a:solidFill>
              </a:rPr>
              <a:t>HĐ:		Khoa </a:t>
            </a:r>
            <a:r>
              <a:rPr lang="en-US" altLang="en-US" sz="2400" b="1" err="1">
                <a:solidFill>
                  <a:srgbClr val="1488D8"/>
                </a:solidFill>
              </a:rPr>
              <a:t>học</a:t>
            </a:r>
            <a:r>
              <a:rPr lang="en-US" altLang="en-US" sz="2400" b="1">
                <a:solidFill>
                  <a:srgbClr val="1488D8"/>
                </a:solidFill>
              </a:rPr>
              <a:t> </a:t>
            </a:r>
            <a:r>
              <a:rPr lang="en-US" altLang="en-US" sz="2400" b="1" err="1">
                <a:solidFill>
                  <a:srgbClr val="1488D8"/>
                </a:solidFill>
              </a:rPr>
              <a:t>Máy</a:t>
            </a:r>
            <a:r>
              <a:rPr lang="en-US" altLang="en-US" sz="2400" b="1">
                <a:solidFill>
                  <a:srgbClr val="1488D8"/>
                </a:solidFill>
              </a:rPr>
              <a:t> </a:t>
            </a:r>
            <a:r>
              <a:rPr lang="en-US" altLang="en-US" sz="2400" b="1" err="1">
                <a:solidFill>
                  <a:srgbClr val="1488D8"/>
                </a:solidFill>
              </a:rPr>
              <a:t>tính</a:t>
            </a:r>
            <a:r>
              <a:rPr lang="en-US" altLang="en-US" sz="2400" b="1">
                <a:solidFill>
                  <a:srgbClr val="1488D8"/>
                </a:solidFill>
              </a:rPr>
              <a:t> 5</a:t>
            </a:r>
          </a:p>
          <a:p>
            <a:pPr algn="l" eaLnBrk="1" hangingPunct="1">
              <a:defRPr/>
            </a:pPr>
            <a:r>
              <a:rPr lang="en-US" altLang="en-US" sz="2400" b="1">
                <a:solidFill>
                  <a:srgbClr val="1488D8"/>
                </a:solidFill>
              </a:rPr>
              <a:t>			GVHD:	</a:t>
            </a:r>
            <a:r>
              <a:rPr lang="en-US" altLang="en-US" sz="2400" b="1" err="1">
                <a:solidFill>
                  <a:srgbClr val="1488D8"/>
                </a:solidFill>
              </a:rPr>
              <a:t>ThS</a:t>
            </a:r>
            <a:r>
              <a:rPr lang="en-US" altLang="en-US" sz="2400" b="1">
                <a:solidFill>
                  <a:srgbClr val="1488D8"/>
                </a:solidFill>
              </a:rPr>
              <a:t>. </a:t>
            </a:r>
            <a:r>
              <a:rPr lang="en-US" altLang="en-US" sz="2400" b="1" err="1">
                <a:solidFill>
                  <a:srgbClr val="1488D8"/>
                </a:solidFill>
              </a:rPr>
              <a:t>Vương</a:t>
            </a:r>
            <a:r>
              <a:rPr lang="en-US" altLang="en-US" sz="2400" b="1">
                <a:solidFill>
                  <a:srgbClr val="1488D8"/>
                </a:solidFill>
              </a:rPr>
              <a:t> Bá </a:t>
            </a:r>
            <a:r>
              <a:rPr lang="en-US" altLang="en-US" sz="2400" b="1" err="1">
                <a:solidFill>
                  <a:srgbClr val="1488D8"/>
                </a:solidFill>
              </a:rPr>
              <a:t>Thịnh</a:t>
            </a:r>
            <a:endParaRPr lang="en-US" altLang="en-US" sz="2400" b="1">
              <a:solidFill>
                <a:srgbClr val="1488D8"/>
              </a:solidFill>
            </a:endParaRPr>
          </a:p>
          <a:p>
            <a:pPr algn="l" eaLnBrk="1" hangingPunct="1">
              <a:defRPr/>
            </a:pPr>
            <a:r>
              <a:rPr lang="en-US" altLang="en-US" sz="2400" b="1">
                <a:solidFill>
                  <a:srgbClr val="1488D8"/>
                </a:solidFill>
              </a:rPr>
              <a:t>			GVPB:	KS. </a:t>
            </a:r>
            <a:r>
              <a:rPr lang="en-US" altLang="en-US" sz="2400" b="1" err="1">
                <a:solidFill>
                  <a:srgbClr val="1488D8"/>
                </a:solidFill>
              </a:rPr>
              <a:t>Trần</a:t>
            </a:r>
            <a:r>
              <a:rPr lang="en-US" altLang="en-US" sz="2400" b="1">
                <a:solidFill>
                  <a:srgbClr val="1488D8"/>
                </a:solidFill>
              </a:rPr>
              <a:t> Huy	</a:t>
            </a:r>
          </a:p>
          <a:p>
            <a:pPr algn="l" eaLnBrk="1" hangingPunct="1">
              <a:defRPr/>
            </a:pPr>
            <a:r>
              <a:rPr lang="en-US" altLang="en-US" sz="2400" b="1">
                <a:solidFill>
                  <a:srgbClr val="1488D8"/>
                </a:solidFill>
              </a:rPr>
              <a:t>			SVTH1:	</a:t>
            </a:r>
            <a:r>
              <a:rPr lang="en-US" altLang="en-US" sz="2400" b="1" err="1">
                <a:solidFill>
                  <a:srgbClr val="1488D8"/>
                </a:solidFill>
              </a:rPr>
              <a:t>Trần</a:t>
            </a:r>
            <a:r>
              <a:rPr lang="en-US" altLang="en-US" sz="2400" b="1">
                <a:solidFill>
                  <a:srgbClr val="1488D8"/>
                </a:solidFill>
              </a:rPr>
              <a:t> Minh </a:t>
            </a:r>
            <a:r>
              <a:rPr lang="en-US" altLang="en-US" sz="2400" b="1" err="1">
                <a:solidFill>
                  <a:srgbClr val="1488D8"/>
                </a:solidFill>
              </a:rPr>
              <a:t>Quân</a:t>
            </a:r>
            <a:r>
              <a:rPr lang="en-US" altLang="en-US" sz="2400" b="1">
                <a:solidFill>
                  <a:srgbClr val="1488D8"/>
                </a:solidFill>
              </a:rPr>
              <a:t>	(1712831)</a:t>
            </a:r>
          </a:p>
          <a:p>
            <a:pPr algn="l" eaLnBrk="1" hangingPunct="1">
              <a:defRPr/>
            </a:pPr>
            <a:r>
              <a:rPr lang="en-US" altLang="en-US" sz="2400" b="1">
                <a:solidFill>
                  <a:srgbClr val="1488D8"/>
                </a:solidFill>
              </a:rPr>
              <a:t>			SVTH2:	</a:t>
            </a:r>
            <a:r>
              <a:rPr lang="en-US" altLang="en-US" sz="2400" b="1" err="1">
                <a:solidFill>
                  <a:srgbClr val="1488D8"/>
                </a:solidFill>
              </a:rPr>
              <a:t>Nguyễn</a:t>
            </a:r>
            <a:r>
              <a:rPr lang="en-US" altLang="en-US" sz="2400" b="1">
                <a:solidFill>
                  <a:srgbClr val="1488D8"/>
                </a:solidFill>
              </a:rPr>
              <a:t> Minh </a:t>
            </a:r>
            <a:r>
              <a:rPr lang="en-US" altLang="en-US" sz="2400" b="1" err="1">
                <a:solidFill>
                  <a:srgbClr val="1488D8"/>
                </a:solidFill>
              </a:rPr>
              <a:t>Tiến</a:t>
            </a:r>
            <a:r>
              <a:rPr lang="en-US" altLang="en-US" sz="2400" b="1">
                <a:solidFill>
                  <a:srgbClr val="1488D8"/>
                </a:solidFill>
              </a:rPr>
              <a:t>	(1713484)</a:t>
            </a:r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9846086C-AE8E-35BB-EFB8-31CDC1FABFF0}"/>
              </a:ext>
            </a:extLst>
          </p:cNvPr>
          <p:cNvSpPr txBox="1">
            <a:spLocks/>
          </p:cNvSpPr>
          <p:nvPr userDrawn="1"/>
        </p:nvSpPr>
        <p:spPr>
          <a:xfrm>
            <a:off x="403859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30391"/>
                </a:solidFill>
              </a:rPr>
              <a:t>TP. </a:t>
            </a:r>
            <a:r>
              <a:rPr lang="en-US" b="1" err="1">
                <a:solidFill>
                  <a:srgbClr val="030391"/>
                </a:solidFill>
              </a:rPr>
              <a:t>Hồ</a:t>
            </a:r>
            <a:r>
              <a:rPr lang="en-US" b="1">
                <a:solidFill>
                  <a:srgbClr val="030391"/>
                </a:solidFill>
              </a:rPr>
              <a:t> Chí Minh, </a:t>
            </a:r>
            <a:fld id="{F1307745-EC4D-485F-AB08-38C1CA9DD13B}" type="datetime1">
              <a:rPr lang="vi-VN" b="1" smtClean="0">
                <a:solidFill>
                  <a:srgbClr val="030391"/>
                </a:solidFill>
              </a:rPr>
              <a:t>25/06/2023</a:t>
            </a:fld>
            <a:endParaRPr lang="en-US" b="1">
              <a:solidFill>
                <a:srgbClr val="03039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76538D2-C574-9DCD-83FD-D5C163E4306E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1677241"/>
            <a:ext cx="10515600" cy="15100"/>
          </a:xfrm>
          <a:prstGeom prst="line">
            <a:avLst/>
          </a:prstGeom>
          <a:ln w="50800" cmpd="sng">
            <a:solidFill>
              <a:srgbClr val="030391"/>
            </a:solidFill>
            <a:bevel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EE93EC3-E5B5-BF76-8334-BF1C9588A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06" y="365125"/>
            <a:ext cx="1876612" cy="13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6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4A0C3-ED41-6B82-EDF1-DA844DE8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506" y="457200"/>
            <a:ext cx="29955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228B3-C337-B7F5-6BC8-9D553238D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BCB0E-00D1-3CA6-CC12-91119A1E0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C0E4D-112C-A61F-38F8-C096D0D43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DE40B-1BFB-4587-9809-A4BF098C4C12}" type="datetime1">
              <a:rPr lang="vi-VN" smtClean="0"/>
              <a:t>25/06/2023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288F9-ABAA-C994-EF13-83FD66DC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F3B2A-1332-3501-032D-97048093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101DB3-A0CD-26EC-291A-B499095293F1}"/>
              </a:ext>
            </a:extLst>
          </p:cNvPr>
          <p:cNvCxnSpPr>
            <a:cxnSpLocks/>
          </p:cNvCxnSpPr>
          <p:nvPr userDrawn="1"/>
        </p:nvCxnSpPr>
        <p:spPr>
          <a:xfrm flipV="1">
            <a:off x="836612" y="2051749"/>
            <a:ext cx="3935413" cy="5651"/>
          </a:xfrm>
          <a:prstGeom prst="line">
            <a:avLst/>
          </a:prstGeom>
          <a:ln w="50800" cmpd="sng">
            <a:solidFill>
              <a:srgbClr val="030391"/>
            </a:solidFill>
            <a:bevel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34CD422-3D26-C948-4BC2-5AF6D812C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06" y="365125"/>
            <a:ext cx="1876612" cy="13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1ACF-09EE-6583-33C8-99D3A221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506" y="365125"/>
            <a:ext cx="9577294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C135-0D01-4FB7-B959-7B5EE4FA8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288A18-F838-57A2-79BA-C9C0A432345D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1677241"/>
            <a:ext cx="10515600" cy="15100"/>
          </a:xfrm>
          <a:prstGeom prst="line">
            <a:avLst/>
          </a:prstGeom>
          <a:ln w="50800" cmpd="sng">
            <a:solidFill>
              <a:srgbClr val="030391"/>
            </a:solidFill>
            <a:bevel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74C5520-5300-3F7B-1641-E8EB1EA216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06" y="365125"/>
            <a:ext cx="1876612" cy="132721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CBE22C4-C92A-80BC-9BE3-E44CA0A1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0A3C-055A-45FD-ACB7-9AE190859D2B}" type="datetime1">
              <a:rPr lang="vi-VN" smtClean="0"/>
              <a:t>25/06/2023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479C13C-EA22-172D-A478-5E2B7E13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425B0FC-1FAF-E358-F910-6F4C4B72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2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3503-8264-532A-0F67-CDD73F0D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506" y="365125"/>
            <a:ext cx="957729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2ED0D-2DB7-B40B-8AE7-190223A2FC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B2C3F-544D-76CF-AC6C-8D03F6537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5F9D4-0E8D-639E-0F83-5648F89AA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85BF-6CC4-49ED-875E-9E15E4A21493}" type="datetime1">
              <a:rPr lang="vi-VN" smtClean="0"/>
              <a:t>25/06/2023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FA9CA-1F73-DBFF-0EE6-3A6C3662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A1807-F8F9-3964-554F-A5801F50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F493151-8015-1032-DBB4-6AA77A834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06" y="365125"/>
            <a:ext cx="1876612" cy="13272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1CB84F-9AE0-CEA0-E26C-A3D1E4574865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1677241"/>
            <a:ext cx="10515600" cy="15100"/>
          </a:xfrm>
          <a:prstGeom prst="line">
            <a:avLst/>
          </a:prstGeom>
          <a:ln w="50800" cmpd="sng">
            <a:solidFill>
              <a:srgbClr val="030391"/>
            </a:solidFill>
            <a:bevel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0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C3A8-7163-906D-0D5E-430B68BDF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506" y="365125"/>
            <a:ext cx="957729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423CE-E019-F0BF-8373-299547C9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7B1BEC-CCAA-4B89-B39B-33B0CC876933}" type="datetime1">
              <a:rPr lang="vi-VN" smtClean="0"/>
              <a:t>25/06/2023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4E448-9CB1-03F5-B379-72B43A97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F5A19-1B07-770A-47A4-7DECB623A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47FB5354-23E1-D33A-2033-1F0340DCDF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06" y="365125"/>
            <a:ext cx="1876612" cy="132721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795B1A-C730-9D9B-E32F-EF123CF6F40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1677241"/>
            <a:ext cx="10515600" cy="15100"/>
          </a:xfrm>
          <a:prstGeom prst="line">
            <a:avLst/>
          </a:prstGeom>
          <a:ln w="50800" cmpd="sng">
            <a:solidFill>
              <a:srgbClr val="030391"/>
            </a:solidFill>
            <a:bevel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5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296D-E3BC-C0AC-0606-F281B17D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506" y="365125"/>
            <a:ext cx="957888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6456-D088-689A-A3C4-97CB27817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5A7E6-DE21-6C24-E67B-824A81749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94354-1CCB-3B94-53DD-2C83C2FC7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1D8CA7-B80D-E31C-29FB-7EB9B4C32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09EF1-C70F-A026-9DB5-FB16E248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CA758-2D4B-40E7-AE76-69301A721A3C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47918-10D7-EFC6-B1BF-0433AE4A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35006-F65F-8E4B-5360-C11DF742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3604C3-F42B-3ECA-2CC7-9822BDB33AA5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1677241"/>
            <a:ext cx="10515600" cy="15100"/>
          </a:xfrm>
          <a:prstGeom prst="line">
            <a:avLst/>
          </a:prstGeom>
          <a:ln w="50800" cmpd="sng">
            <a:solidFill>
              <a:srgbClr val="030391"/>
            </a:solidFill>
            <a:bevel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97E67DB0-7E52-17FA-ADCB-2B22A2A8A0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06" y="365125"/>
            <a:ext cx="1876612" cy="13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1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4469-5DF4-6096-470C-FC959C3AD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86B51-A3DE-BBB9-BC6F-FB9AB03F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8799906-FE4C-7552-2C94-C786DF114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5A01B-98B9-4F11-ACB8-62C43B0C8202}" type="datetime1">
              <a:rPr lang="vi-VN" smtClean="0"/>
              <a:t>25/06/2023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F95CA2F-1AC4-4A38-9A19-44E02889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509431-11E4-69B1-8EE7-7DE6C582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C49B2B-2665-40FF-221C-98D3514D9D78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9963"/>
            <a:ext cx="9144000" cy="0"/>
          </a:xfrm>
          <a:prstGeom prst="line">
            <a:avLst/>
          </a:prstGeom>
          <a:ln w="50800" cmpd="sng">
            <a:solidFill>
              <a:srgbClr val="030391"/>
            </a:solidFill>
            <a:bevel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26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B2061-6C5B-F404-D6AE-57AE7C0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12AEF-37E7-E961-AA24-370ACBBA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E4D4B-F109-EB10-AAB5-75ADE9D3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06E3-C6B6-41F1-B2BE-533DE180F7A5}" type="datetime1">
              <a:rPr lang="vi-VN" smtClean="0"/>
              <a:t>25/06/2023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A1C04-D386-179B-4B38-6E8D84EA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8F4AD-88E4-977D-07DE-51D7DCF69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9B148D-456F-9DF3-1C05-FEB52C1B45E2}"/>
              </a:ext>
            </a:extLst>
          </p:cNvPr>
          <p:cNvCxnSpPr>
            <a:cxnSpLocks/>
          </p:cNvCxnSpPr>
          <p:nvPr userDrawn="1"/>
        </p:nvCxnSpPr>
        <p:spPr>
          <a:xfrm flipV="1">
            <a:off x="844550" y="4562475"/>
            <a:ext cx="10515600" cy="15100"/>
          </a:xfrm>
          <a:prstGeom prst="line">
            <a:avLst/>
          </a:prstGeom>
          <a:ln w="50800" cmpd="sng">
            <a:solidFill>
              <a:srgbClr val="030391"/>
            </a:solidFill>
            <a:bevel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21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16B77-5A4F-7E74-31E6-A8B574C3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8BF0-1131-4A31-881B-852F7018BEB9}" type="datetime1">
              <a:rPr lang="vi-VN" smtClean="0"/>
              <a:t>25/06/2023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FDC123-5135-5B02-E3EB-20384271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308A9-45A9-599A-80AF-621187AB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3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4581-0C27-C280-F684-97188A6C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506" y="457200"/>
            <a:ext cx="29955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1ED9C-C7E4-5A30-39C1-1F2A7223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48639-9739-76D6-3E7D-EE46481B9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84C4E-4266-91D2-1219-BC62E190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C178-E4DE-471E-B77D-0AC854533C17}" type="datetime1">
              <a:rPr lang="vi-VN" smtClean="0"/>
              <a:t>25/06/2023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6DFE3-434E-A04B-1A6B-AE735115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6FAD2-D1E5-FE61-7131-78E499D0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81724AE8-3911-1903-5D3E-CF0A0FC45A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06" y="365125"/>
            <a:ext cx="1876612" cy="13272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4943AA-F970-F965-9221-59846105145C}"/>
              </a:ext>
            </a:extLst>
          </p:cNvPr>
          <p:cNvCxnSpPr>
            <a:cxnSpLocks/>
          </p:cNvCxnSpPr>
          <p:nvPr userDrawn="1"/>
        </p:nvCxnSpPr>
        <p:spPr>
          <a:xfrm flipV="1">
            <a:off x="836612" y="2051749"/>
            <a:ext cx="3935413" cy="5651"/>
          </a:xfrm>
          <a:prstGeom prst="line">
            <a:avLst/>
          </a:prstGeom>
          <a:ln w="50800" cmpd="sng">
            <a:solidFill>
              <a:srgbClr val="030391"/>
            </a:solidFill>
            <a:bevel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6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CE3F-8491-01C7-0E0B-A73F4763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506" y="365125"/>
            <a:ext cx="95772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B35CF-2D53-E8D7-E5D1-59BE4B528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911B7-75C9-03B6-0D92-E1350A830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303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62193A-D796-48EB-ABB5-ADE87DF6FBEE}" type="datetime1">
              <a:rPr lang="vi-VN" smtClean="0"/>
              <a:t>25/06/2023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AE332-EF4C-5B38-D428-C4645BA15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303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Survival2D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22E76-F4CD-BE1B-61FF-C159F3D1C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3039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ED535BB-526A-4808-A3E4-46B3746DB3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2" r:id="rId3"/>
    <p:sldLayoutId id="2147483654" r:id="rId4"/>
    <p:sldLayoutId id="2147483653" r:id="rId5"/>
    <p:sldLayoutId id="2147483649" r:id="rId6"/>
    <p:sldLayoutId id="2147483651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3039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488D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488D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488D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488D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488D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ival2d.app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754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CF64C-93AC-3984-004B-AE9BAAE4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83971C-90C5-DF53-8723-CC54A0BC1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đồ</a:t>
            </a:r>
            <a:endParaRPr lang="en-US"/>
          </a:p>
          <a:p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vật</a:t>
            </a:r>
            <a:r>
              <a:rPr lang="en-US"/>
              <a:t> thể</a:t>
            </a:r>
          </a:p>
          <a:p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player</a:t>
            </a:r>
          </a:p>
          <a:p>
            <a:r>
              <a:rPr lang="en-US" err="1"/>
              <a:t>Gói</a:t>
            </a:r>
            <a:r>
              <a:rPr lang="en-US"/>
              <a:t> tin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nhật</a:t>
            </a:r>
            <a:r>
              <a:rPr lang="en-US"/>
              <a:t> </a:t>
            </a:r>
            <a:r>
              <a:rPr lang="en-US" err="1"/>
              <a:t>trận</a:t>
            </a:r>
            <a:r>
              <a:rPr lang="en-US"/>
              <a:t> </a:t>
            </a:r>
            <a:r>
              <a:rPr lang="en-US" err="1"/>
              <a:t>đấu</a:t>
            </a:r>
            <a:endParaRPr lang="en-US"/>
          </a:p>
          <a:p>
            <a:r>
              <a:rPr lang="en-US" err="1"/>
              <a:t>Tối</a:t>
            </a:r>
            <a:r>
              <a:rPr lang="en-US"/>
              <a:t> </a:t>
            </a:r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gói</a:t>
            </a:r>
            <a:r>
              <a:rPr lang="en-US"/>
              <a:t> tin</a:t>
            </a:r>
          </a:p>
          <a:p>
            <a:r>
              <a:rPr lang="en-US"/>
              <a:t>Behavior Tree </a:t>
            </a:r>
            <a:r>
              <a:rPr lang="en-US" err="1"/>
              <a:t>cho</a:t>
            </a:r>
            <a:r>
              <a:rPr lang="en-US"/>
              <a:t> bot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20F6E-D9C1-3A7F-5288-10876636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991D-2396-4E75-90DD-EDAE30691BC1}" type="datetime1">
              <a:rPr lang="vi-VN" smtClean="0"/>
              <a:t>25/06/2023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A72C6-AC43-6B30-73ED-247C27F3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F12D2-69FE-B898-F845-51DFB99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8045-2DD2-9D04-2370-E5BAF2B8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–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đồ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1C1AA-862E-9048-3FEA-5F870B61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A4B4-D224-42B8-A598-01E477C09FAA}" type="datetime1">
              <a:rPr lang="vi-VN" smtClean="0"/>
              <a:t>25/06/2023</a:t>
            </a:fld>
            <a:endParaRPr lang="en-US"/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05E2B4B-EF5E-D8AC-D1FD-DDF6A4916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9" y="1690688"/>
            <a:ext cx="6729411" cy="4486274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88AF69B1-C375-5396-A8BB-A606C9293837}"/>
              </a:ext>
            </a:extLst>
          </p:cNvPr>
          <p:cNvSpPr txBox="1">
            <a:spLocks/>
          </p:cNvSpPr>
          <p:nvPr/>
        </p:nvSpPr>
        <p:spPr>
          <a:xfrm>
            <a:off x="4038600" y="5811837"/>
            <a:ext cx="731520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đồ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39F8B-0049-D202-0269-A4D820FF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E01BF-B370-8431-9DAF-5C87E12BC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0498345-71E2-2B79-A492-CE191AE52D38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37861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Random </a:t>
            </a:r>
            <a:r>
              <a:rPr lang="en-US" err="1"/>
              <a:t>tường</a:t>
            </a:r>
            <a:endParaRPr lang="en-US"/>
          </a:p>
          <a:p>
            <a:pPr marL="0" indent="0">
              <a:buNone/>
            </a:pPr>
            <a:r>
              <a:rPr lang="en-US"/>
              <a:t>1.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h </a:t>
            </a:r>
            <a:r>
              <a:rPr lang="en-US" err="1"/>
              <a:t>và</a:t>
            </a:r>
            <a:r>
              <a:rPr lang="en-US"/>
              <a:t> v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2 </a:t>
            </a:r>
            <a:r>
              <a:rPr lang="en-US" err="1"/>
              <a:t>dãy</a:t>
            </a:r>
            <a:r>
              <a:rPr lang="en-US"/>
              <a:t> </a:t>
            </a:r>
            <a:r>
              <a:rPr lang="en-US" err="1"/>
              <a:t>tường</a:t>
            </a:r>
            <a:endParaRPr lang="en-US"/>
          </a:p>
          <a:p>
            <a:pPr marL="0" indent="0">
              <a:buNone/>
            </a:pPr>
            <a:r>
              <a:rPr lang="en-US"/>
              <a:t>2.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tường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L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tiến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đục</a:t>
            </a:r>
            <a:r>
              <a:rPr lang="en-US"/>
              <a:t> </a:t>
            </a:r>
            <a:r>
              <a:rPr lang="en-US" err="1"/>
              <a:t>tường</a:t>
            </a:r>
            <a:endParaRPr lang="en-US"/>
          </a:p>
          <a:p>
            <a:pPr marL="0" indent="0">
              <a:buNone/>
            </a:pPr>
            <a:r>
              <a:rPr lang="en-US"/>
              <a:t>3. </a:t>
            </a:r>
            <a:r>
              <a:rPr lang="en-US" err="1"/>
              <a:t>Lặp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bước</a:t>
            </a:r>
            <a:r>
              <a:rPr lang="en-US"/>
              <a:t> 1 </a:t>
            </a:r>
            <a:r>
              <a:rPr lang="en-US" err="1"/>
              <a:t>với</a:t>
            </a:r>
            <a:r>
              <a:rPr lang="en-US"/>
              <a:t> 4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2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8045-2DD2-9D04-2370-E5BAF2B8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–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đồ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1C1AA-862E-9048-3FEA-5F870B61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A4B4-D224-42B8-A598-01E477C09FAA}" type="datetime1">
              <a:rPr lang="vi-VN" smtClean="0"/>
              <a:t>25/06/2023</a:t>
            </a:fld>
            <a:endParaRPr lang="en-US"/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05E2B4B-EF5E-D8AC-D1FD-DDF6A4916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90688"/>
            <a:ext cx="7772400" cy="5181600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88AF69B1-C375-5396-A8BB-A606C9293837}"/>
              </a:ext>
            </a:extLst>
          </p:cNvPr>
          <p:cNvSpPr txBox="1">
            <a:spLocks/>
          </p:cNvSpPr>
          <p:nvPr/>
        </p:nvSpPr>
        <p:spPr>
          <a:xfrm>
            <a:off x="4038600" y="5811837"/>
            <a:ext cx="731520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đồ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39F8B-0049-D202-0269-A4D820FF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E01BF-B370-8431-9DAF-5C87E12BC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0498345-71E2-2B79-A492-CE191AE52D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4290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Random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thể</a:t>
            </a:r>
            <a:endParaRPr lang="en-US"/>
          </a:p>
          <a:p>
            <a:pPr lvl="1"/>
            <a:r>
              <a:rPr lang="en-US"/>
              <a:t>Random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mỗi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chữ</a:t>
            </a:r>
            <a:r>
              <a:rPr lang="en-US"/>
              <a:t> </a:t>
            </a:r>
            <a:r>
              <a:rPr lang="en-US" err="1"/>
              <a:t>nhật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tỉ</a:t>
            </a:r>
            <a:r>
              <a:rPr lang="en-US"/>
              <a:t> </a:t>
            </a:r>
            <a:r>
              <a:rPr lang="en-US" err="1"/>
              <a:t>lệ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trước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8045-2DD2-9D04-2370-E5BAF2B8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– </a:t>
            </a:r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đồ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1C1AA-862E-9048-3FEA-5F870B61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468D-BE68-49D2-BBED-7BD09C2542D6}" type="datetime1">
              <a:rPr lang="vi-VN" smtClean="0"/>
              <a:t>25/06/2023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FB407-8FE7-6607-48F9-9DCF7AEC1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29BF4-2C4F-2E6F-B9B3-2F2E4368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8A2C598-5A95-E0E1-33ED-F3764BA8064C}"/>
              </a:ext>
            </a:extLst>
          </p:cNvPr>
          <p:cNvSpPr txBox="1">
            <a:spLocks/>
          </p:cNvSpPr>
          <p:nvPr/>
        </p:nvSpPr>
        <p:spPr>
          <a:xfrm>
            <a:off x="838200" y="1847850"/>
            <a:ext cx="5257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endParaRPr lang="en-US"/>
          </a:p>
          <a:p>
            <a:pPr lvl="1"/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đảm</a:t>
            </a:r>
            <a:r>
              <a:rPr lang="en-US"/>
              <a:t> </a:t>
            </a:r>
            <a:r>
              <a:rPr lang="en-US" err="1"/>
              <a:t>bảo</a:t>
            </a:r>
            <a:r>
              <a:rPr lang="en-US"/>
              <a:t>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endParaRPr lang="en-US"/>
          </a:p>
          <a:p>
            <a:pPr lvl="1"/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, di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dễ</a:t>
            </a:r>
            <a:r>
              <a:rPr lang="en-US"/>
              <a:t> </a:t>
            </a:r>
            <a:r>
              <a:rPr lang="en-US" err="1"/>
              <a:t>dàng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vùng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BD217-12FC-86B8-97F2-D3D2964B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23" y="1690688"/>
            <a:ext cx="5352277" cy="46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2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>
                <a:latin typeface="Arial"/>
                <a:cs typeface="Arial"/>
              </a:rPr>
              <a:t>–</a:t>
            </a:r>
            <a:r>
              <a:rPr lang="en-US" sz="400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Quản</a:t>
            </a:r>
            <a:r>
              <a:rPr lang="en-US" sz="400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lý</a:t>
            </a:r>
            <a:r>
              <a:rPr lang="en-US" sz="400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vật</a:t>
            </a:r>
            <a:r>
              <a:rPr lang="en-US" sz="400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thể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E377-37A2-4D87-8679-F3EB4B017E12}" type="datetime1">
              <a:rPr lang="vi-VN" smtClean="0"/>
              <a:t>25/06/2023</a:t>
            </a:fld>
            <a:endParaRPr lang="en-US"/>
          </a:p>
        </p:txBody>
      </p:sp>
      <p:pic>
        <p:nvPicPr>
          <p:cNvPr id="8" name="Google Shape;192;p26">
            <a:extLst>
              <a:ext uri="{FF2B5EF4-FFF2-40B4-BE49-F238E27FC236}">
                <a16:creationId xmlns:a16="http://schemas.microsoft.com/office/drawing/2014/main" id="{F1CF5DC7-A2E0-BCBD-87D7-42091428C9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7526" t="-31699" b="-15532"/>
          <a:stretch/>
        </p:blipFill>
        <p:spPr>
          <a:xfrm>
            <a:off x="4038600" y="1988227"/>
            <a:ext cx="7315200" cy="43681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7A2369C7-D83C-1E40-65EB-80D2E89809B1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3687079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QuadTree</a:t>
            </a:r>
            <a:endParaRPr lang="en-US"/>
          </a:p>
          <a:p>
            <a:pPr lvl="1"/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object </a:t>
            </a:r>
            <a:r>
              <a:rPr lang="en-US" err="1"/>
              <a:t>trên</a:t>
            </a:r>
            <a:r>
              <a:rPr lang="en-US"/>
              <a:t> map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2, chia map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 err="1"/>
              <a:t>hơn</a:t>
            </a:r>
            <a:endParaRPr lang="en-US"/>
          </a:p>
          <a:p>
            <a:pPr lvl="1"/>
            <a:r>
              <a:rPr lang="en-US" err="1"/>
              <a:t>Lặp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quá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mỗi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chứa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qua 2 objects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98A9F-356F-52B6-0043-31CBAF2C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C43C7-A5A8-A8B1-7494-8759938C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2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A280-C39D-82E9-3257-73BBA6DB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–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91870-1E49-95B7-59C6-A246EBA26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723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err="1"/>
              <a:t>Hạn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cheat ESP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endParaRPr lang="en-US"/>
          </a:p>
          <a:p>
            <a:pPr lvl="1"/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trận</a:t>
            </a:r>
            <a:r>
              <a:rPr lang="en-US"/>
              <a:t> </a:t>
            </a:r>
            <a:r>
              <a:rPr lang="en-US" err="1"/>
              <a:t>đấu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đó</a:t>
            </a:r>
            <a:endParaRPr lang="en-US"/>
          </a:p>
          <a:p>
            <a:pPr lvl="1"/>
            <a:r>
              <a:rPr lang="en-US"/>
              <a:t>Server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gửi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client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mình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5DC43-6697-9533-A651-6CDD8595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0B210-30D5-4E6D-84ED-93AC21C1A07C}" type="datetime1">
              <a:rPr lang="vi-VN" smtClean="0"/>
              <a:t>25/06/2023</a:t>
            </a:fld>
            <a:endParaRPr lang="en-US"/>
          </a:p>
        </p:txBody>
      </p:sp>
      <p:pic>
        <p:nvPicPr>
          <p:cNvPr id="7" name="Google Shape;213;p29">
            <a:extLst>
              <a:ext uri="{FF2B5EF4-FFF2-40B4-BE49-F238E27FC236}">
                <a16:creationId xmlns:a16="http://schemas.microsoft.com/office/drawing/2014/main" id="{913A3537-A5B5-1A7E-0BBD-5E29C9507C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433" y="1825626"/>
            <a:ext cx="7218367" cy="43513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530871-0761-BC46-4FC6-926D870AC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1A083B-09C3-FC8B-723C-BC95B756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8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D7CB-21B1-E487-EE0A-07F19F50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–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endParaRPr lang="en-US"/>
          </a:p>
        </p:txBody>
      </p:sp>
      <p:pic>
        <p:nvPicPr>
          <p:cNvPr id="9" name="Content Placeholder 8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760809D-14F4-723C-77A3-265909D76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5" y="2193924"/>
            <a:ext cx="4200525" cy="34385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DB2AF-E08D-9D38-A044-834A58F2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9F95-CE95-4AE0-8094-C40AEC6C94D4}" type="datetime1">
              <a:rPr lang="vi-VN" smtClean="0"/>
              <a:t>25/06/2023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1FCF0-B051-444B-6E1B-A900B60D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72D9F-A8DE-85B8-D83C-B1289E1F6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586BF0D3-930A-F1EC-EB5E-8813692828EB}"/>
              </a:ext>
            </a:extLst>
          </p:cNvPr>
          <p:cNvSpPr txBox="1">
            <a:spLocks/>
          </p:cNvSpPr>
          <p:nvPr/>
        </p:nvSpPr>
        <p:spPr>
          <a:xfrm>
            <a:off x="838199" y="1847850"/>
            <a:ext cx="60097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dạng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chữ</a:t>
            </a:r>
            <a:r>
              <a:rPr lang="en-US"/>
              <a:t> </a:t>
            </a:r>
            <a:r>
              <a:rPr lang="en-US" err="1"/>
              <a:t>nhật</a:t>
            </a:r>
            <a:r>
              <a:rPr lang="en-US"/>
              <a:t>;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phần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, </a:t>
            </a: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 </a:t>
            </a:r>
            <a:r>
              <a:rPr lang="en-US" err="1"/>
              <a:t>tán</a:t>
            </a:r>
            <a:r>
              <a:rPr lang="en-US"/>
              <a:t> </a:t>
            </a:r>
            <a:r>
              <a:rPr lang="en-US" err="1"/>
              <a:t>cây</a:t>
            </a:r>
            <a:endParaRPr lang="en-US"/>
          </a:p>
          <a:p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P1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màu</a:t>
            </a:r>
            <a:r>
              <a:rPr lang="en-US"/>
              <a:t> </a:t>
            </a:r>
            <a:r>
              <a:rPr lang="en-US" err="1"/>
              <a:t>xanh</a:t>
            </a:r>
            <a:r>
              <a:rPr lang="en-US"/>
              <a:t>,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P2.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P2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màu</a:t>
            </a:r>
            <a:r>
              <a:rPr lang="en-US"/>
              <a:t> cam,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P1</a:t>
            </a:r>
          </a:p>
        </p:txBody>
      </p:sp>
    </p:spTree>
    <p:extLst>
      <p:ext uri="{BB962C8B-B14F-4D97-AF65-F5344CB8AC3E}">
        <p14:creationId xmlns:p14="http://schemas.microsoft.com/office/powerpoint/2010/main" val="145042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D7CB-21B1-E487-EE0A-07F19F50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–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DB2AF-E08D-9D38-A044-834A58F2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9F95-CE95-4AE0-8094-C40AEC6C94D4}" type="datetime1">
              <a:rPr lang="vi-VN" smtClean="0"/>
              <a:t>25/06/2023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1FCF0-B051-444B-6E1B-A900B60D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72D9F-A8DE-85B8-D83C-B1289E1F6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layerView">
            <a:hlinkClick r:id="" action="ppaction://media"/>
            <a:extLst>
              <a:ext uri="{FF2B5EF4-FFF2-40B4-BE49-F238E27FC236}">
                <a16:creationId xmlns:a16="http://schemas.microsoft.com/office/drawing/2014/main" id="{C5338AD9-1375-EBDB-F2D9-A7C557929B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1193" y="1690688"/>
            <a:ext cx="9089614" cy="4665662"/>
          </a:xfrm>
        </p:spPr>
      </p:pic>
    </p:spTree>
    <p:extLst>
      <p:ext uri="{BB962C8B-B14F-4D97-AF65-F5344CB8AC3E}">
        <p14:creationId xmlns:p14="http://schemas.microsoft.com/office/powerpoint/2010/main" val="35280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9C00-A258-3562-C9CD-D33471C7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–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AFC59-09E5-01EB-79D0-5AE622B0C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927AB-B7C8-47FE-B299-511AD813C5A4}" type="datetime1">
              <a:rPr lang="vi-VN" smtClean="0"/>
              <a:t>25/06/2023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D0D8A-6F98-52EC-16DF-F85C4E8C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C1CFC-37DF-8AD4-F561-CDF9550A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UnderTree">
            <a:hlinkClick r:id="" action="ppaction://media"/>
            <a:extLst>
              <a:ext uri="{FF2B5EF4-FFF2-40B4-BE49-F238E27FC236}">
                <a16:creationId xmlns:a16="http://schemas.microsoft.com/office/drawing/2014/main" id="{D34DADE4-42CB-AC0D-D549-FD270089A51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647" y="1776506"/>
            <a:ext cx="12220641" cy="3429567"/>
          </a:xfrm>
        </p:spPr>
      </p:pic>
    </p:spTree>
    <p:extLst>
      <p:ext uri="{BB962C8B-B14F-4D97-AF65-F5344CB8AC3E}">
        <p14:creationId xmlns:p14="http://schemas.microsoft.com/office/powerpoint/2010/main" val="398911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9C00-A258-3562-C9CD-D33471C7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– </a:t>
            </a:r>
            <a:r>
              <a:rPr lang="en-US" err="1"/>
              <a:t>Gói</a:t>
            </a:r>
            <a:r>
              <a:rPr lang="en-US"/>
              <a:t> tin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nhật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AFC59-09E5-01EB-79D0-5AE622B0C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927AB-B7C8-47FE-B299-511AD813C5A4}" type="datetime1">
              <a:rPr lang="vi-VN" smtClean="0"/>
              <a:t>25/06/2023</a:t>
            </a:fld>
            <a:endParaRPr lang="en-US"/>
          </a:p>
        </p:txBody>
      </p:sp>
      <p:pic>
        <p:nvPicPr>
          <p:cNvPr id="7" name="Google Shape;199;p27">
            <a:extLst>
              <a:ext uri="{FF2B5EF4-FFF2-40B4-BE49-F238E27FC236}">
                <a16:creationId xmlns:a16="http://schemas.microsoft.com/office/drawing/2014/main" id="{31AB9F9C-26EB-B90C-D458-B496DAEED6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480" r="9488"/>
          <a:stretch/>
        </p:blipFill>
        <p:spPr>
          <a:xfrm>
            <a:off x="6114086" y="1041504"/>
            <a:ext cx="5239714" cy="54974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9A533B-E4DB-FAE8-1A59-8BED3161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nhật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player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mới</a:t>
            </a:r>
            <a:r>
              <a:rPr lang="en-US"/>
              <a:t>,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endParaRPr lang="en-US"/>
          </a:p>
          <a:p>
            <a:pPr lvl="1"/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ở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P1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màu</a:t>
            </a:r>
            <a:r>
              <a:rPr lang="en-US"/>
              <a:t> cam</a:t>
            </a:r>
          </a:p>
          <a:p>
            <a:pPr lvl="1"/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thùng</a:t>
            </a:r>
            <a:r>
              <a:rPr lang="en-US"/>
              <a:t> C1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vỡ</a:t>
            </a:r>
            <a:r>
              <a:rPr lang="en-US"/>
              <a:t>, </a:t>
            </a:r>
            <a:r>
              <a:rPr lang="en-US" err="1"/>
              <a:t>rơi</a:t>
            </a:r>
            <a:r>
              <a:rPr lang="en-US"/>
              <a:t> item,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gửi</a:t>
            </a:r>
            <a:r>
              <a:rPr lang="en-US"/>
              <a:t> data </a:t>
            </a:r>
            <a:r>
              <a:rPr lang="en-US" err="1"/>
              <a:t>thùng</a:t>
            </a:r>
            <a:r>
              <a:rPr lang="en-US"/>
              <a:t> C1 </a:t>
            </a:r>
            <a:r>
              <a:rPr lang="en-US" err="1"/>
              <a:t>vỡ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item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gửi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data </a:t>
            </a:r>
            <a:r>
              <a:rPr lang="en-US" err="1"/>
              <a:t>cây</a:t>
            </a:r>
            <a:r>
              <a:rPr lang="en-US"/>
              <a:t> T1 hay </a:t>
            </a:r>
            <a:r>
              <a:rPr lang="en-US" err="1"/>
              <a:t>đá</a:t>
            </a:r>
            <a:r>
              <a:rPr lang="en-US"/>
              <a:t> S1</a:t>
            </a:r>
          </a:p>
          <a:p>
            <a:pPr lvl="1"/>
            <a:r>
              <a:rPr lang="en-US"/>
              <a:t>Khi di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vị</a:t>
            </a:r>
            <a:r>
              <a:rPr lang="en-US"/>
              <a:t> </a:t>
            </a:r>
            <a:r>
              <a:rPr lang="en-US" err="1"/>
              <a:t>trí</a:t>
            </a:r>
            <a:r>
              <a:rPr lang="en-US"/>
              <a:t> P1 sang P2,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thêm</a:t>
            </a:r>
            <a:r>
              <a:rPr lang="en-US"/>
              <a:t> data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T2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thùng</a:t>
            </a:r>
            <a:r>
              <a:rPr lang="en-US"/>
              <a:t> C2,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 </a:t>
            </a:r>
            <a:r>
              <a:rPr lang="en-US" err="1"/>
              <a:t>đó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D0D8A-6F98-52EC-16DF-F85C4E8C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C1CFC-37DF-8AD4-F561-CDF9550A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1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BFD3AB2-0ACB-A2FD-786A-60CB6FC1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5EA0FD-B0F6-9EF2-DDD5-8C6E7D972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thiệu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Mục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đạt</a:t>
            </a:r>
            <a:r>
              <a:rPr lang="en-US"/>
              <a:t> </a:t>
            </a:r>
            <a:r>
              <a:rPr lang="en-US" err="1"/>
              <a:t>được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5BFCE3B-D5CB-F182-ECE4-38E5F6C7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59D1-B83B-4790-83E6-76E12A520470}" type="datetime1">
              <a:rPr lang="vi-VN" smtClean="0"/>
              <a:t>25/06/2023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3D9360-C6DB-8B8C-AB16-A1884499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EAE8E-DF43-E0E3-B027-6A189EFC1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57CE-EB9F-73CD-90BA-8C01855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– </a:t>
            </a:r>
            <a:r>
              <a:rPr lang="en-US" err="1"/>
              <a:t>Tối</a:t>
            </a:r>
            <a:r>
              <a:rPr lang="en-US"/>
              <a:t> </a:t>
            </a:r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gói</a:t>
            </a:r>
            <a:r>
              <a:rPr lang="en-US"/>
              <a:t> tin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DA201-1663-B489-48D0-09C7D06D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BD2D-4488-4849-AEB5-FD01037CC2FC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054D42-D1DD-6922-10BF-69B260F2B8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21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FlatBuffers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/>
              <a:t>tối</a:t>
            </a:r>
            <a:r>
              <a:rPr lang="en-US"/>
              <a:t> </a:t>
            </a:r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gói</a:t>
            </a:r>
            <a:r>
              <a:rPr lang="en-US"/>
              <a:t> tin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C102B9-34C0-98D0-4728-D5FD95CC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66C0D-CFA9-2872-787F-3CE2232B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2DC4A-C980-1AC9-B0CD-8B641499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26" y="3429000"/>
            <a:ext cx="7560013" cy="22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5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57CE-EB9F-73CD-90BA-8C018559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– </a:t>
            </a:r>
            <a:r>
              <a:rPr lang="en-US" err="1"/>
              <a:t>Tối</a:t>
            </a:r>
            <a:r>
              <a:rPr lang="en-US"/>
              <a:t> </a:t>
            </a:r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gói</a:t>
            </a:r>
            <a:r>
              <a:rPr lang="en-US"/>
              <a:t> tin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DA201-1663-B489-48D0-09C7D06D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1154-915F-4440-AE5C-20D49CBDF886}" type="datetime1">
              <a:rPr lang="vi-VN" smtClean="0"/>
              <a:t>25/06/2023</a:t>
            </a:fld>
            <a:endParaRPr lang="en-US"/>
          </a:p>
        </p:txBody>
      </p:sp>
      <p:pic>
        <p:nvPicPr>
          <p:cNvPr id="7" name="Google Shape;260;p35">
            <a:extLst>
              <a:ext uri="{FF2B5EF4-FFF2-40B4-BE49-F238E27FC236}">
                <a16:creationId xmlns:a16="http://schemas.microsoft.com/office/drawing/2014/main" id="{32E28CBC-219B-E60F-32FC-5376777991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0325" y="1825625"/>
            <a:ext cx="5533475" cy="4347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054D42-D1DD-6922-10BF-69B260F2B8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21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FlatBuffers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/>
              <a:t>tối</a:t>
            </a:r>
            <a:r>
              <a:rPr lang="en-US"/>
              <a:t> </a:t>
            </a:r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gói</a:t>
            </a:r>
            <a:r>
              <a:rPr lang="en-US"/>
              <a:t> tin</a:t>
            </a:r>
          </a:p>
          <a:p>
            <a:pPr lvl="1"/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gói</a:t>
            </a:r>
            <a:r>
              <a:rPr lang="en-US"/>
              <a:t> tin </a:t>
            </a:r>
            <a:r>
              <a:rPr lang="en-US" err="1"/>
              <a:t>nhỏ</a:t>
            </a:r>
            <a:r>
              <a:rPr lang="en-US"/>
              <a:t>, ping time </a:t>
            </a:r>
            <a:r>
              <a:rPr lang="en-US" err="1"/>
              <a:t>gần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ngang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, </a:t>
            </a:r>
            <a:r>
              <a:rPr lang="en-US" err="1"/>
              <a:t>nhưng</a:t>
            </a:r>
            <a:r>
              <a:rPr lang="en-US"/>
              <a:t> </a:t>
            </a:r>
            <a:r>
              <a:rPr lang="en-US" err="1"/>
              <a:t>gói</a:t>
            </a:r>
            <a:r>
              <a:rPr lang="en-US"/>
              <a:t> tin </a:t>
            </a:r>
            <a:r>
              <a:rPr lang="en-US" err="1"/>
              <a:t>càng</a:t>
            </a:r>
            <a:r>
              <a:rPr lang="en-US"/>
              <a:t> to,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flatbuffers</a:t>
            </a:r>
            <a:r>
              <a:rPr lang="en-US"/>
              <a:t> </a:t>
            </a:r>
            <a:r>
              <a:rPr lang="en-US" err="1"/>
              <a:t>càng</a:t>
            </a:r>
            <a:r>
              <a:rPr lang="en-US"/>
              <a:t> </a:t>
            </a:r>
            <a:r>
              <a:rPr lang="en-US" err="1"/>
              <a:t>tỏ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vượt</a:t>
            </a:r>
            <a:r>
              <a:rPr lang="en-US"/>
              <a:t> </a:t>
            </a:r>
            <a:r>
              <a:rPr lang="en-US" err="1"/>
              <a:t>trội</a:t>
            </a:r>
            <a:r>
              <a:rPr lang="en-US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7865A-4F6D-C5F2-79B9-82291CE5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BD37D-4CD1-CE1C-506F-CA608A55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0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Arial"/>
                <a:cs typeface="Arial"/>
              </a:rPr>
              <a:t>4.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kế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hệ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thống</a:t>
            </a:r>
            <a:r>
              <a:rPr lang="en-US" sz="4000">
                <a:latin typeface="Arial"/>
                <a:cs typeface="Arial"/>
              </a:rPr>
              <a:t> – Behavior Tree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5437-860E-4E40-BC70-D08FD5DBA6ED}" type="datetime1">
              <a:rPr lang="vi-VN" smtClean="0"/>
              <a:t>25/06/2023</a:t>
            </a:fld>
            <a:endParaRPr lang="en-US"/>
          </a:p>
        </p:txBody>
      </p:sp>
      <p:sp>
        <p:nvSpPr>
          <p:cNvPr id="10" name="Chỗ dành sẵn cho Nội dung 9">
            <a:extLst>
              <a:ext uri="{FF2B5EF4-FFF2-40B4-BE49-F238E27FC236}">
                <a16:creationId xmlns:a16="http://schemas.microsoft.com/office/drawing/2014/main" id="{DBFB25C2-A3D7-20FE-57F1-630E30F65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vi-VN" err="1">
                <a:latin typeface="Arial"/>
                <a:cs typeface="Arial"/>
              </a:rPr>
              <a:t>Behavior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tree</a:t>
            </a:r>
            <a:r>
              <a:rPr lang="vi-VN">
                <a:latin typeface="Arial"/>
                <a:cs typeface="Arial"/>
              </a:rPr>
              <a:t> là một mô hình được sử dụng phổ biến trong ngành công nghiệp </a:t>
            </a:r>
            <a:r>
              <a:rPr lang="vi-VN" err="1">
                <a:latin typeface="Arial"/>
                <a:cs typeface="Arial"/>
              </a:rPr>
              <a:t>game</a:t>
            </a:r>
            <a:r>
              <a:rPr lang="vi-VN">
                <a:latin typeface="Arial"/>
                <a:cs typeface="Arial"/>
              </a:rPr>
              <a:t>.</a:t>
            </a:r>
            <a:endParaRPr lang="vi-VN"/>
          </a:p>
          <a:p>
            <a:r>
              <a:rPr lang="vi-VN" err="1">
                <a:latin typeface="Arial"/>
                <a:cs typeface="Arial"/>
              </a:rPr>
              <a:t>Behavior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tree</a:t>
            </a:r>
            <a:r>
              <a:rPr lang="vi-VN">
                <a:latin typeface="Arial"/>
                <a:cs typeface="Arial"/>
              </a:rPr>
              <a:t> có cấu trúc cây và là một cây gồm các nút con phân tầng, được sử dụng để kiểm soát các hành vi của </a:t>
            </a:r>
            <a:r>
              <a:rPr lang="vi-VN" err="1">
                <a:latin typeface="Arial"/>
                <a:cs typeface="Arial"/>
              </a:rPr>
              <a:t>bot</a:t>
            </a:r>
            <a:r>
              <a:rPr lang="vi-VN">
                <a:latin typeface="Arial"/>
                <a:cs typeface="Arial"/>
              </a:rPr>
              <a:t>, giúp </a:t>
            </a:r>
            <a:r>
              <a:rPr lang="vi-VN" err="1">
                <a:latin typeface="Arial"/>
                <a:cs typeface="Arial"/>
              </a:rPr>
              <a:t>bot</a:t>
            </a:r>
            <a:r>
              <a:rPr lang="vi-VN">
                <a:latin typeface="Arial"/>
                <a:cs typeface="Arial"/>
              </a:rPr>
              <a:t> có những hành vi cụ thể trong những thời điểm cụ thể trong </a:t>
            </a:r>
            <a:r>
              <a:rPr lang="vi-VN" err="1">
                <a:latin typeface="Arial"/>
                <a:cs typeface="Arial"/>
              </a:rPr>
              <a:t>game</a:t>
            </a:r>
            <a:r>
              <a:rPr lang="vi-VN">
                <a:latin typeface="Arial"/>
                <a:cs typeface="Arial"/>
              </a:rPr>
              <a:t>.</a:t>
            </a:r>
            <a:br>
              <a:rPr lang="vi-VN"/>
            </a:br>
            <a:endParaRPr lang="vi-VN"/>
          </a:p>
        </p:txBody>
      </p:sp>
      <p:pic>
        <p:nvPicPr>
          <p:cNvPr id="12" name="Hình ảnh 12">
            <a:extLst>
              <a:ext uri="{FF2B5EF4-FFF2-40B4-BE49-F238E27FC236}">
                <a16:creationId xmlns:a16="http://schemas.microsoft.com/office/drawing/2014/main" id="{B16CAAF3-CC47-0738-4841-B930494E02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1437" y="2796259"/>
            <a:ext cx="4210050" cy="12573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11D26-690D-7CA9-BE47-68ACE5C7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7486E-28F6-20E6-A94D-966410D6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Arial"/>
                <a:cs typeface="Arial"/>
              </a:rPr>
              <a:t>4.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kế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hệ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thống</a:t>
            </a:r>
            <a:r>
              <a:rPr lang="en-US" sz="4000">
                <a:latin typeface="Arial"/>
                <a:cs typeface="Arial"/>
              </a:rPr>
              <a:t> – Behavior Tree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BE78-68B9-40F6-AF7C-FD032B95B847}" type="datetime1">
              <a:rPr lang="vi-VN" smtClean="0"/>
              <a:t>25/06/2023</a:t>
            </a:fld>
            <a:endParaRPr lang="en-US"/>
          </a:p>
        </p:txBody>
      </p:sp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4E357B2A-AC88-1E98-4A53-5137E07C7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Cách vận hành của </a:t>
            </a:r>
            <a:r>
              <a:rPr lang="vi-VN" err="1">
                <a:latin typeface="Arial"/>
                <a:cs typeface="Arial"/>
              </a:rPr>
              <a:t>bot</a:t>
            </a:r>
            <a:r>
              <a:rPr lang="vi-VN">
                <a:latin typeface="Arial"/>
                <a:cs typeface="Arial"/>
              </a:rPr>
              <a:t> sử dụng </a:t>
            </a:r>
            <a:r>
              <a:rPr lang="vi-VN" err="1">
                <a:latin typeface="Arial"/>
                <a:cs typeface="Arial"/>
              </a:rPr>
              <a:t>Behavior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Tree</a:t>
            </a:r>
            <a:endParaRPr lang="vi-VN" b="1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0E67B-11F5-18F2-9438-6897AAD79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3EC16-ABA7-6EAD-F819-4313066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23</a:t>
            </a:fld>
            <a:endParaRPr lang="en-US"/>
          </a:p>
        </p:txBody>
      </p:sp>
      <p:pic>
        <p:nvPicPr>
          <p:cNvPr id="6" name="Hình ảnh 6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3B372B7C-2DCE-72F8-3461-35A129A0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514472"/>
            <a:ext cx="4724400" cy="31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4.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kế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hệ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thống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Behavior Tree</a:t>
            </a:r>
            <a:endParaRPr lang="en-US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5B731-7F16-4B25-8E67-98B2654C5041}" type="datetime1">
              <a:rPr lang="vi-VN" smtClean="0"/>
              <a:t>25/06/2023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CB7715-D709-E7A7-8968-689371FC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E2D72C-CFA6-8332-95AA-A64BDE17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24</a:t>
            </a:fld>
            <a:endParaRPr lang="en-US"/>
          </a:p>
        </p:txBody>
      </p:sp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4E357B2A-AC88-1E98-4A53-5137E07C7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2536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err="1">
                <a:latin typeface="Arial"/>
                <a:cs typeface="Arial"/>
              </a:rPr>
              <a:t>Behavior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Tree</a:t>
            </a:r>
            <a:r>
              <a:rPr lang="vi-VN">
                <a:latin typeface="Arial"/>
                <a:cs typeface="Arial"/>
              </a:rPr>
              <a:t> quyết định hành vi của </a:t>
            </a:r>
            <a:r>
              <a:rPr lang="vi-VN" err="1">
                <a:latin typeface="Arial"/>
                <a:cs typeface="Arial"/>
              </a:rPr>
              <a:t>bot</a:t>
            </a:r>
            <a:r>
              <a:rPr lang="vi-VN">
                <a:latin typeface="Arial"/>
                <a:cs typeface="Arial"/>
              </a:rPr>
              <a:t> thông qua các bước:</a:t>
            </a:r>
          </a:p>
          <a:p>
            <a:pPr lvl="1"/>
            <a:r>
              <a:rPr lang="vi-VN">
                <a:latin typeface="Arial"/>
                <a:cs typeface="Arial"/>
              </a:rPr>
              <a:t>Duyệt cây tiền thứ tự, thực thi nhiệm vụ ở nút lá và trả về kết quả: SUCCESS, FAILURE hoặc RUNNING</a:t>
            </a:r>
          </a:p>
          <a:p>
            <a:pPr lvl="1"/>
            <a:r>
              <a:rPr lang="vi-VN">
                <a:latin typeface="Arial"/>
                <a:cs typeface="Arial"/>
              </a:rPr>
              <a:t>Lấy kết quả trả về từ những nút con để tính ra kết quả cho nút cha của chúng</a:t>
            </a:r>
          </a:p>
          <a:p>
            <a:pPr lvl="1"/>
            <a:r>
              <a:rPr lang="vi-VN">
                <a:latin typeface="Arial"/>
                <a:cs typeface="Arial"/>
              </a:rPr>
              <a:t>Dừng duyệt cây khi nút gốc đã trả về kết quả</a:t>
            </a:r>
          </a:p>
          <a:p>
            <a:r>
              <a:rPr lang="vi-VN">
                <a:latin typeface="Arial"/>
                <a:cs typeface="Arial"/>
              </a:rPr>
              <a:t>Cách tính kết quả cho nút cha trong </a:t>
            </a:r>
            <a:r>
              <a:rPr lang="vi-VN" err="1">
                <a:latin typeface="Arial"/>
                <a:cs typeface="Arial"/>
              </a:rPr>
              <a:t>Behavior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Tree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tuỳ</a:t>
            </a:r>
            <a:r>
              <a:rPr lang="vi-VN">
                <a:latin typeface="Arial"/>
                <a:cs typeface="Arial"/>
              </a:rPr>
              <a:t> thuộc vào loại nút của nó</a:t>
            </a:r>
          </a:p>
        </p:txBody>
      </p:sp>
    </p:spTree>
    <p:extLst>
      <p:ext uri="{BB962C8B-B14F-4D97-AF65-F5344CB8AC3E}">
        <p14:creationId xmlns:p14="http://schemas.microsoft.com/office/powerpoint/2010/main" val="389823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4.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kế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hệ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thống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sz="4000">
                <a:latin typeface="Arial"/>
                <a:cs typeface="Arial"/>
              </a:rPr>
              <a:t>– Behavior Tree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5B731-7F16-4B25-8E67-98B2654C5041}" type="datetime1">
              <a:rPr lang="vi-VN" smtClean="0"/>
              <a:t>25/06/2023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CB7715-D709-E7A7-8968-689371FC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E2D72C-CFA6-8332-95AA-A64BDE17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25</a:t>
            </a:fld>
            <a:endParaRPr lang="en-US"/>
          </a:p>
        </p:txBody>
      </p:sp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4E357B2A-AC88-1E98-4A53-5137E07C7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Các loại nút cơ bản của </a:t>
            </a:r>
            <a:r>
              <a:rPr lang="vi-VN" err="1">
                <a:latin typeface="Arial"/>
                <a:cs typeface="Arial"/>
              </a:rPr>
              <a:t>Behavior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Tree</a:t>
            </a:r>
            <a:endParaRPr lang="vi-VN">
              <a:latin typeface="Arial"/>
              <a:cs typeface="Arial"/>
            </a:endParaRPr>
          </a:p>
          <a:p>
            <a:pPr lvl="1"/>
            <a:r>
              <a:rPr lang="vi-VN" i="1" err="1">
                <a:latin typeface="Arial"/>
                <a:cs typeface="Arial"/>
              </a:rPr>
              <a:t>Sequence</a:t>
            </a:r>
            <a:r>
              <a:rPr lang="vi-VN">
                <a:latin typeface="Arial"/>
                <a:cs typeface="Arial"/>
              </a:rPr>
              <a:t>: thực thi các nút con theo thứ tự, FAILURE nếu có bất cứ nút con nào FAILURE</a:t>
            </a:r>
            <a:endParaRPr lang="vi-VN" err="1"/>
          </a:p>
        </p:txBody>
      </p:sp>
      <p:pic>
        <p:nvPicPr>
          <p:cNvPr id="3" name="Hình ảnh 3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C0FA4F9A-783C-3404-AF25-B028818C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41" y="3936156"/>
            <a:ext cx="5551648" cy="16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36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4.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kế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hệ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thống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sz="4000">
                <a:latin typeface="Arial"/>
                <a:cs typeface="Arial"/>
              </a:rPr>
              <a:t>– Behavior Tree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5B731-7F16-4B25-8E67-98B2654C5041}" type="datetime1">
              <a:rPr lang="vi-VN" smtClean="0"/>
              <a:t>25/06/2023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CB7715-D709-E7A7-8968-689371FC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E2D72C-CFA6-8332-95AA-A64BDE17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26</a:t>
            </a:fld>
            <a:endParaRPr lang="en-US"/>
          </a:p>
        </p:txBody>
      </p:sp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4E357B2A-AC88-1E98-4A53-5137E07C7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Các loại nút cơ bản của </a:t>
            </a:r>
            <a:r>
              <a:rPr lang="vi-VN" err="1">
                <a:latin typeface="Arial"/>
                <a:cs typeface="Arial"/>
              </a:rPr>
              <a:t>Behavior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Tree</a:t>
            </a:r>
            <a:endParaRPr lang="vi-VN">
              <a:latin typeface="Arial"/>
              <a:cs typeface="Arial"/>
            </a:endParaRPr>
          </a:p>
          <a:p>
            <a:pPr lvl="1"/>
            <a:r>
              <a:rPr lang="vi-VN" i="1" err="1">
                <a:latin typeface="Arial"/>
                <a:cs typeface="Arial"/>
              </a:rPr>
              <a:t>Selector</a:t>
            </a:r>
            <a:r>
              <a:rPr lang="vi-VN" i="1">
                <a:latin typeface="Arial"/>
                <a:cs typeface="Arial"/>
              </a:rPr>
              <a:t>:</a:t>
            </a:r>
            <a:r>
              <a:rPr lang="vi-VN">
                <a:latin typeface="Arial"/>
                <a:cs typeface="Arial"/>
              </a:rPr>
              <a:t> thực thi các nút con theo thứ tự, SUCCESS nếu có bất cứ nút con nào SUCCESS</a:t>
            </a:r>
            <a:endParaRPr lang="vi-VN" err="1"/>
          </a:p>
        </p:txBody>
      </p:sp>
      <p:pic>
        <p:nvPicPr>
          <p:cNvPr id="4" name="Hình ảnh 7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F199A078-853A-D5F1-0742-1ADC88E82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3" y="3178238"/>
            <a:ext cx="5145328" cy="24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49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4.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kế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hệ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thống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sz="4000">
                <a:latin typeface="Arial"/>
                <a:cs typeface="Arial"/>
              </a:rPr>
              <a:t>– Behavior Tree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5B731-7F16-4B25-8E67-98B2654C5041}" type="datetime1">
              <a:rPr lang="vi-VN" smtClean="0"/>
              <a:t>25/06/2023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CB7715-D709-E7A7-8968-689371FC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E2D72C-CFA6-8332-95AA-A64BDE17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27</a:t>
            </a:fld>
            <a:endParaRPr lang="en-US"/>
          </a:p>
        </p:txBody>
      </p:sp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4E357B2A-AC88-1E98-4A53-5137E07C7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94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vi-VN">
                <a:latin typeface="Arial"/>
                <a:cs typeface="Arial"/>
              </a:rPr>
              <a:t>Các loại nút cơ bản của </a:t>
            </a:r>
            <a:r>
              <a:rPr lang="vi-VN" err="1">
                <a:latin typeface="Arial"/>
                <a:cs typeface="Arial"/>
              </a:rPr>
              <a:t>Behavior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Tree</a:t>
            </a:r>
            <a:endParaRPr lang="vi-VN">
              <a:latin typeface="Arial"/>
              <a:cs typeface="Arial"/>
            </a:endParaRPr>
          </a:p>
          <a:p>
            <a:endParaRPr lang="vi-VN">
              <a:latin typeface="Arial"/>
              <a:cs typeface="Arial"/>
            </a:endParaRPr>
          </a:p>
          <a:p>
            <a:pPr lvl="1"/>
            <a:r>
              <a:rPr lang="vi-VN" i="1" err="1">
                <a:latin typeface="Arial"/>
                <a:cs typeface="Arial"/>
              </a:rPr>
              <a:t>Inverter</a:t>
            </a:r>
            <a:r>
              <a:rPr lang="vi-VN">
                <a:latin typeface="Arial"/>
                <a:cs typeface="Arial"/>
              </a:rPr>
              <a:t>: thực thi nút con (chỉ có một con) sau đó trả về kết quả ngược lại với con của nó</a:t>
            </a:r>
          </a:p>
          <a:p>
            <a:pPr lvl="1"/>
            <a:endParaRPr lang="vi-VN">
              <a:latin typeface="Arial"/>
              <a:cs typeface="Arial"/>
            </a:endParaRPr>
          </a:p>
          <a:p>
            <a:pPr lvl="1"/>
            <a:r>
              <a:rPr lang="vi-VN" i="1" err="1">
                <a:latin typeface="Arial"/>
                <a:cs typeface="Arial"/>
              </a:rPr>
              <a:t>Succeeder</a:t>
            </a:r>
            <a:r>
              <a:rPr lang="vi-VN">
                <a:latin typeface="Arial"/>
                <a:cs typeface="Arial"/>
              </a:rPr>
              <a:t>: thực thi nút con (chỉ có một con) sau đó luôn trả về SUCCESS</a:t>
            </a:r>
            <a:endParaRPr lang="vi-VN"/>
          </a:p>
          <a:p>
            <a:pPr lvl="1"/>
            <a:endParaRPr lang="vi-VN">
              <a:latin typeface="Arial"/>
              <a:cs typeface="Arial"/>
            </a:endParaRPr>
          </a:p>
          <a:p>
            <a:pPr lvl="1"/>
            <a:r>
              <a:rPr lang="vi-VN" i="1" err="1">
                <a:latin typeface="Arial"/>
                <a:cs typeface="Arial"/>
              </a:rPr>
              <a:t>Repeat</a:t>
            </a:r>
            <a:r>
              <a:rPr lang="vi-VN" i="1">
                <a:latin typeface="Arial"/>
                <a:cs typeface="Arial"/>
              </a:rPr>
              <a:t> </a:t>
            </a:r>
            <a:r>
              <a:rPr lang="vi-VN" i="1" err="1">
                <a:latin typeface="Arial"/>
                <a:cs typeface="Arial"/>
              </a:rPr>
              <a:t>Until</a:t>
            </a:r>
            <a:r>
              <a:rPr lang="vi-VN" i="1">
                <a:latin typeface="Arial"/>
                <a:cs typeface="Arial"/>
              </a:rPr>
              <a:t> </a:t>
            </a:r>
            <a:r>
              <a:rPr lang="vi-VN" i="1" err="1">
                <a:latin typeface="Arial"/>
                <a:cs typeface="Arial"/>
              </a:rPr>
              <a:t>Success</a:t>
            </a:r>
            <a:r>
              <a:rPr lang="vi-VN">
                <a:latin typeface="Arial"/>
                <a:cs typeface="Arial"/>
              </a:rPr>
              <a:t>: thực thi nút con (chỉ có một con) lặp lại ở mỗi </a:t>
            </a:r>
            <a:r>
              <a:rPr lang="vi-VN" err="1">
                <a:latin typeface="Arial"/>
                <a:cs typeface="Arial"/>
              </a:rPr>
              <a:t>tick</a:t>
            </a:r>
            <a:r>
              <a:rPr lang="vi-VN">
                <a:latin typeface="Arial"/>
                <a:cs typeface="Arial"/>
              </a:rPr>
              <a:t> cho đến khi nút</a:t>
            </a:r>
            <a:br>
              <a:rPr lang="vi-VN">
                <a:latin typeface="Arial"/>
                <a:cs typeface="Arial"/>
              </a:rPr>
            </a:br>
            <a:r>
              <a:rPr lang="vi-VN">
                <a:latin typeface="Arial"/>
                <a:cs typeface="Arial"/>
              </a:rPr>
              <a:t>con SUCCESS, nếu nút con FAILURE nó sẽ trả về RUNNING</a:t>
            </a:r>
            <a:endParaRPr lang="vi-VN"/>
          </a:p>
          <a:p>
            <a:pPr lvl="1"/>
            <a:endParaRPr lang="vi-VN"/>
          </a:p>
        </p:txBody>
      </p:sp>
      <p:pic>
        <p:nvPicPr>
          <p:cNvPr id="8" name="Hình ảnh 9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7D24296E-476B-7DB8-0128-7A251C68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954" y="2265086"/>
            <a:ext cx="1152525" cy="1057275"/>
          </a:xfrm>
          <a:prstGeom prst="rect">
            <a:avLst/>
          </a:prstGeom>
        </p:spPr>
      </p:pic>
      <p:pic>
        <p:nvPicPr>
          <p:cNvPr id="10" name="Hình ảnh 11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2BCDDC59-B282-955E-05F8-C83AD494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925" y="3554626"/>
            <a:ext cx="1152525" cy="1057275"/>
          </a:xfrm>
          <a:prstGeom prst="rect">
            <a:avLst/>
          </a:prstGeom>
        </p:spPr>
      </p:pic>
      <p:pic>
        <p:nvPicPr>
          <p:cNvPr id="12" name="Hình ảnh 12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7099E75E-4C41-413B-2399-4DCB0DC43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953" y="4853932"/>
            <a:ext cx="11525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7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Arial"/>
                <a:cs typeface="Arial"/>
              </a:rPr>
              <a:t>4.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kế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hệ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thống</a:t>
            </a:r>
            <a:r>
              <a:rPr lang="en-US" sz="4000">
                <a:latin typeface="Arial"/>
                <a:cs typeface="Arial"/>
              </a:rPr>
              <a:t> – Behavior Tree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BE78-68B9-40F6-AF7C-FD032B95B847}" type="datetime1">
              <a:rPr lang="vi-VN" smtClean="0"/>
              <a:t>25/06/2023</a:t>
            </a:fld>
            <a:endParaRPr lang="en-US"/>
          </a:p>
        </p:txBody>
      </p:sp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4E357B2A-AC88-1E98-4A53-5137E07C7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Tổng quan cấu trúc </a:t>
            </a:r>
            <a:r>
              <a:rPr lang="vi-VN" err="1">
                <a:latin typeface="Arial"/>
                <a:cs typeface="Arial"/>
              </a:rPr>
              <a:t>Behavior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Tree</a:t>
            </a:r>
            <a:r>
              <a:rPr lang="vi-VN">
                <a:latin typeface="Arial"/>
                <a:cs typeface="Arial"/>
              </a:rPr>
              <a:t> cho </a:t>
            </a:r>
            <a:r>
              <a:rPr lang="vi-VN" err="1">
                <a:latin typeface="Arial"/>
                <a:cs typeface="Arial"/>
              </a:rPr>
              <a:t>bot</a:t>
            </a:r>
            <a:r>
              <a:rPr lang="vi-VN">
                <a:latin typeface="Arial"/>
                <a:cs typeface="Arial"/>
              </a:rPr>
              <a:t> trong </a:t>
            </a:r>
            <a:r>
              <a:rPr lang="vi-VN" b="1">
                <a:latin typeface="Arial"/>
                <a:cs typeface="Arial"/>
              </a:rPr>
              <a:t>Survival2D</a:t>
            </a:r>
            <a:endParaRPr lang="vi-VN" b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0E67B-11F5-18F2-9438-6897AAD79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3EC16-ABA7-6EAD-F819-4313066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28</a:t>
            </a:fld>
            <a:endParaRPr lang="en-US"/>
          </a:p>
        </p:txBody>
      </p:sp>
      <p:pic>
        <p:nvPicPr>
          <p:cNvPr id="6" name="Hình ảnh 6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C543D5D3-91F1-B1E8-44B2-B05A7DCA2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22" y="2331107"/>
            <a:ext cx="9354353" cy="40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83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Arial"/>
                <a:cs typeface="Arial"/>
              </a:rPr>
              <a:t>4. </a:t>
            </a:r>
            <a:r>
              <a:rPr lang="en-US" err="1">
                <a:latin typeface="Arial"/>
                <a:cs typeface="Arial"/>
              </a:rPr>
              <a:t>Thiết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kế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hệ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4000" err="1">
                <a:latin typeface="Arial"/>
                <a:cs typeface="Arial"/>
              </a:rPr>
              <a:t>thống</a:t>
            </a:r>
            <a:r>
              <a:rPr lang="en-US" sz="4000">
                <a:latin typeface="Arial"/>
                <a:cs typeface="Arial"/>
              </a:rPr>
              <a:t> – Behavior Tree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BE78-68B9-40F6-AF7C-FD032B95B847}" type="datetime1">
              <a:rPr lang="vi-VN" smtClean="0"/>
              <a:t>25/06/2023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0E67B-11F5-18F2-9438-6897AAD79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3EC16-ABA7-6EAD-F819-4313066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29</a:t>
            </a:fld>
            <a:endParaRPr lang="en-US"/>
          </a:p>
        </p:txBody>
      </p:sp>
      <p:pic>
        <p:nvPicPr>
          <p:cNvPr id="9" name="Bot">
            <a:hlinkClick r:id="" action="ppaction://media"/>
            <a:extLst>
              <a:ext uri="{FF2B5EF4-FFF2-40B4-BE49-F238E27FC236}">
                <a16:creationId xmlns:a16="http://schemas.microsoft.com/office/drawing/2014/main" id="{F5585994-0C59-B2E4-3E30-028DA4CAB31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215" y="2314779"/>
            <a:ext cx="12204215" cy="3417479"/>
          </a:xfrm>
        </p:spPr>
      </p:pic>
    </p:spTree>
    <p:extLst>
      <p:ext uri="{BB962C8B-B14F-4D97-AF65-F5344CB8AC3E}">
        <p14:creationId xmlns:p14="http://schemas.microsoft.com/office/powerpoint/2010/main" val="202944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2923-C239-A446-79DE-641B0771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thiệu</a:t>
            </a:r>
            <a:r>
              <a:rPr lang="en-US"/>
              <a:t> – Battle Royale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4955-0E28-460F-8E0F-820E9178F1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Battle Royale</a:t>
            </a:r>
          </a:p>
          <a:p>
            <a:pPr lvl="1"/>
            <a:r>
              <a:rPr lang="en-US"/>
              <a:t>Game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tồn</a:t>
            </a:r>
            <a:endParaRPr lang="en-US"/>
          </a:p>
          <a:p>
            <a:pPr lvl="1"/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endParaRPr lang="en-US"/>
          </a:p>
          <a:p>
            <a:pPr lvl="1"/>
            <a:r>
              <a:rPr lang="en-US" err="1"/>
              <a:t>Chiến</a:t>
            </a:r>
            <a:r>
              <a:rPr lang="en-US"/>
              <a:t> </a:t>
            </a:r>
            <a:r>
              <a:rPr lang="en-US" err="1"/>
              <a:t>đấu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còn</a:t>
            </a:r>
            <a:r>
              <a:rPr lang="en-US"/>
              <a:t> 1 </a:t>
            </a:r>
            <a:r>
              <a:rPr lang="en-US" err="1"/>
              <a:t>người</a:t>
            </a:r>
            <a:endParaRPr lang="en-US"/>
          </a:p>
          <a:p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điểm</a:t>
            </a:r>
            <a:endParaRPr lang="en-US"/>
          </a:p>
          <a:p>
            <a:pPr lvl="1"/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, </a:t>
            </a:r>
            <a:r>
              <a:rPr lang="en-US" err="1"/>
              <a:t>chiến</a:t>
            </a:r>
            <a:r>
              <a:rPr lang="en-US"/>
              <a:t> </a:t>
            </a:r>
            <a:r>
              <a:rPr lang="en-US" err="1"/>
              <a:t>thuật</a:t>
            </a:r>
            <a:endParaRPr lang="en-US"/>
          </a:p>
          <a:p>
            <a:pPr lvl="1"/>
            <a:r>
              <a:rPr lang="en-US"/>
              <a:t>Tinh </a:t>
            </a:r>
            <a:r>
              <a:rPr lang="en-US" err="1"/>
              <a:t>thần</a:t>
            </a:r>
            <a:r>
              <a:rPr lang="en-US"/>
              <a:t> </a:t>
            </a:r>
            <a:r>
              <a:rPr lang="en-US" err="1"/>
              <a:t>đồng</a:t>
            </a:r>
            <a:r>
              <a:rPr lang="en-US"/>
              <a:t> </a:t>
            </a:r>
            <a:r>
              <a:rPr lang="en-US" err="1"/>
              <a:t>đội</a:t>
            </a:r>
            <a:endParaRPr lang="en-US"/>
          </a:p>
          <a:p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biểu</a:t>
            </a:r>
            <a:r>
              <a:rPr lang="en-US"/>
              <a:t>: PUBG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BF274F-BDD4-EAAE-8B74-9B5EA5386F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9CDDA-4FC3-FA79-05AB-AC760D59C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3EF4-58F6-403D-8CC0-C530C79C1FA9}" type="datetime1">
              <a:rPr lang="vi-VN" smtClean="0"/>
              <a:t>25/06/2023</a:t>
            </a:fld>
            <a:endParaRPr lang="en-US"/>
          </a:p>
        </p:txBody>
      </p:sp>
      <p:pic>
        <p:nvPicPr>
          <p:cNvPr id="8" name="Google Shape;138;p19">
            <a:extLst>
              <a:ext uri="{FF2B5EF4-FFF2-40B4-BE49-F238E27FC236}">
                <a16:creationId xmlns:a16="http://schemas.microsoft.com/office/drawing/2014/main" id="{4A63FA89-4171-A452-FF51-FAE41FD4E3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3976" t="-100" r="32596" b="100"/>
          <a:stretch/>
        </p:blipFill>
        <p:spPr>
          <a:xfrm>
            <a:off x="6172200" y="1825625"/>
            <a:ext cx="4158343" cy="43779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89A19FE-3800-FE16-4151-865C4835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4DDD82-CF6F-167F-5001-82A18D2A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8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284-1F8C-B215-34D1-31043082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đạt</a:t>
            </a:r>
            <a:r>
              <a:rPr lang="en-US"/>
              <a:t> </a:t>
            </a:r>
            <a:r>
              <a:rPr lang="en-US" err="1"/>
              <a:t>được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29C7AA-86E5-355E-4F3A-6C05405F9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Hoàn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mục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ra</a:t>
            </a:r>
            <a:endParaRPr lang="en-US"/>
          </a:p>
          <a:p>
            <a:pPr lvl="1"/>
            <a:r>
              <a:rPr lang="en-US"/>
              <a:t>Hoàn </a:t>
            </a:r>
            <a:r>
              <a:rPr lang="en-US" err="1"/>
              <a:t>thiện</a:t>
            </a:r>
            <a:r>
              <a:rPr lang="en-US"/>
              <a:t> game </a:t>
            </a:r>
            <a:r>
              <a:rPr lang="en-US" err="1"/>
              <a:t>với</a:t>
            </a:r>
            <a:r>
              <a:rPr lang="en-US"/>
              <a:t> gameplay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, </a:t>
            </a:r>
            <a:r>
              <a:rPr lang="en-US" err="1"/>
              <a:t>đầy</a:t>
            </a:r>
            <a:r>
              <a:rPr lang="en-US"/>
              <a:t> </a:t>
            </a:r>
            <a:r>
              <a:rPr lang="en-US" err="1"/>
              <a:t>đủ</a:t>
            </a:r>
            <a:r>
              <a:rPr lang="en-US"/>
              <a:t> flow </a:t>
            </a:r>
            <a:r>
              <a:rPr lang="en-US" err="1"/>
              <a:t>chơi</a:t>
            </a:r>
            <a:endParaRPr lang="en-US"/>
          </a:p>
          <a:p>
            <a:pPr lvl="1"/>
            <a:r>
              <a:rPr lang="en-US"/>
              <a:t>Deploy </a:t>
            </a:r>
            <a:r>
              <a:rPr lang="en-US" err="1"/>
              <a:t>lên</a:t>
            </a:r>
            <a:r>
              <a:rPr lang="en-US"/>
              <a:t> server </a:t>
            </a:r>
            <a:r>
              <a:rPr lang="en-US" err="1"/>
              <a:t>thật</a:t>
            </a:r>
            <a:r>
              <a:rPr lang="en-US"/>
              <a:t>,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tên</a:t>
            </a:r>
            <a:r>
              <a:rPr lang="en-US"/>
              <a:t> </a:t>
            </a:r>
            <a:r>
              <a:rPr lang="en-US" err="1"/>
              <a:t>miền</a:t>
            </a:r>
            <a:r>
              <a:rPr lang="en-US"/>
              <a:t> </a:t>
            </a:r>
            <a:r>
              <a:rPr lang="en-US">
                <a:hlinkClick r:id="rId3"/>
              </a:rPr>
              <a:t>survival2d.app</a:t>
            </a:r>
            <a:endParaRPr lang="en-US"/>
          </a:p>
          <a:p>
            <a:pPr lvl="1"/>
            <a:r>
              <a:rPr lang="en-US" err="1"/>
              <a:t>Mức</a:t>
            </a:r>
            <a:r>
              <a:rPr lang="en-US"/>
              <a:t> ping </a:t>
            </a:r>
            <a:r>
              <a:rPr lang="en-US" err="1"/>
              <a:t>dao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40-50ms </a:t>
            </a:r>
          </a:p>
          <a:p>
            <a:pPr lvl="1"/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quyết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hack cheat ESP</a:t>
            </a:r>
          </a:p>
          <a:p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máy</a:t>
            </a:r>
            <a:endParaRPr lang="en-US"/>
          </a:p>
          <a:p>
            <a:pPr lvl="1"/>
            <a:r>
              <a:rPr lang="en-US" err="1"/>
              <a:t>Đủ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vi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đường</a:t>
            </a:r>
            <a:r>
              <a:rPr lang="en-US"/>
              <a:t>, di </a:t>
            </a:r>
            <a:r>
              <a:rPr lang="en-US" err="1"/>
              <a:t>chuyển</a:t>
            </a:r>
            <a:r>
              <a:rPr lang="en-US"/>
              <a:t>, </a:t>
            </a:r>
            <a:r>
              <a:rPr lang="en-US" err="1"/>
              <a:t>nhặt</a:t>
            </a:r>
            <a:r>
              <a:rPr lang="en-US"/>
              <a:t> </a:t>
            </a:r>
            <a:r>
              <a:rPr lang="en-US" err="1"/>
              <a:t>súng</a:t>
            </a:r>
            <a:r>
              <a:rPr lang="en-US"/>
              <a:t>, </a:t>
            </a:r>
            <a:r>
              <a:rPr lang="en-US" err="1"/>
              <a:t>bắn</a:t>
            </a:r>
            <a:r>
              <a:rPr lang="en-US"/>
              <a:t> </a:t>
            </a:r>
            <a:r>
              <a:rPr lang="en-US" err="1"/>
              <a:t>đạn</a:t>
            </a:r>
            <a:r>
              <a:rPr lang="en-US"/>
              <a:t> </a:t>
            </a:r>
            <a:r>
              <a:rPr lang="en-US" err="1"/>
              <a:t>giống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thật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84636-20D1-80EA-F05A-10430F55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2D5E-E29D-4E72-8BFE-6B11D21E5901}" type="datetime1">
              <a:rPr lang="vi-VN" smtClean="0"/>
              <a:t>25/06/2023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0EA40-9216-5B4B-D6DA-3618FD53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AA006-2AE9-601F-4D02-F27E6F7C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5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284-1F8C-B215-34D1-31043082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đạt</a:t>
            </a:r>
            <a:r>
              <a:rPr lang="en-US"/>
              <a:t> </a:t>
            </a:r>
            <a:r>
              <a:rPr lang="en-US" err="1"/>
              <a:t>được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29C7AA-86E5-355E-4F3A-6C05405F9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err="1">
                <a:latin typeface="Arial"/>
                <a:cs typeface="Arial"/>
              </a:rPr>
              <a:t>Một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số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phản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hồi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tích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cực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người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chơi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thật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về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b="1">
                <a:latin typeface="Arial"/>
                <a:cs typeface="Arial"/>
              </a:rPr>
              <a:t>Survival2D:</a:t>
            </a:r>
          </a:p>
          <a:p>
            <a:pPr lvl="1"/>
            <a:r>
              <a:rPr lang="en-US" err="1">
                <a:latin typeface="Arial"/>
                <a:cs typeface="Arial"/>
              </a:rPr>
              <a:t>Mượt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chơi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luôn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trên</a:t>
            </a:r>
            <a:r>
              <a:rPr lang="en-US">
                <a:latin typeface="Arial"/>
                <a:cs typeface="Arial"/>
              </a:rPr>
              <a:t> web </a:t>
            </a:r>
            <a:r>
              <a:rPr lang="en-US" err="1">
                <a:latin typeface="Arial"/>
                <a:cs typeface="Arial"/>
              </a:rPr>
              <a:t>khá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nhanh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và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tiện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US">
                <a:latin typeface="Arial"/>
                <a:cs typeface="Arial"/>
              </a:rPr>
              <a:t>Game </a:t>
            </a:r>
            <a:r>
              <a:rPr lang="en-US" err="1">
                <a:latin typeface="Arial"/>
                <a:cs typeface="Arial"/>
              </a:rPr>
              <a:t>chơi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vui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nhanh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chơi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nhiều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trận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liên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tiếp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không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sập</a:t>
            </a:r>
            <a:r>
              <a:rPr lang="en-US">
                <a:latin typeface="Arial"/>
                <a:cs typeface="Arial"/>
              </a:rPr>
              <a:t> server</a:t>
            </a:r>
          </a:p>
          <a:p>
            <a:pPr lvl="1"/>
            <a:r>
              <a:rPr lang="en-US">
                <a:latin typeface="Arial"/>
                <a:cs typeface="Arial"/>
              </a:rPr>
              <a:t>Game </a:t>
            </a:r>
            <a:r>
              <a:rPr lang="en-US" err="1">
                <a:latin typeface="Arial"/>
                <a:cs typeface="Arial"/>
              </a:rPr>
              <a:t>bắn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nhau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kịch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tính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vui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US" err="1">
                <a:latin typeface="Arial"/>
                <a:cs typeface="Arial"/>
              </a:rPr>
              <a:t>Đồ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hoạ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vui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nhộn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không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có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cảm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giác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máu</a:t>
            </a:r>
            <a:r>
              <a:rPr lang="en-US">
                <a:latin typeface="Arial"/>
                <a:cs typeface="Arial"/>
              </a:rPr>
              <a:t> me </a:t>
            </a:r>
            <a:r>
              <a:rPr lang="en-US" err="1">
                <a:latin typeface="Arial"/>
                <a:cs typeface="Arial"/>
              </a:rPr>
              <a:t>kinh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dị</a:t>
            </a:r>
            <a:r>
              <a:rPr lang="en-US">
                <a:latin typeface="Arial"/>
                <a:cs typeface="Arial"/>
              </a:rPr>
              <a:t>,...</a:t>
            </a:r>
          </a:p>
          <a:p>
            <a:r>
              <a:rPr lang="en-US" err="1">
                <a:latin typeface="Arial"/>
                <a:cs typeface="Arial"/>
              </a:rPr>
              <a:t>Một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số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phản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hồi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chưa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tốt</a:t>
            </a:r>
            <a:r>
              <a:rPr lang="en-US">
                <a:latin typeface="Arial"/>
                <a:cs typeface="Arial"/>
              </a:rPr>
              <a:t>:</a:t>
            </a:r>
          </a:p>
          <a:p>
            <a:pPr lvl="1"/>
            <a:r>
              <a:rPr lang="en-US" err="1">
                <a:latin typeface="Arial"/>
                <a:cs typeface="Arial"/>
              </a:rPr>
              <a:t>Bản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đồ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đơn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điệu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các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vật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thể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chưa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tạo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thành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những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dạng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địa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hình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hấp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dẫn</a:t>
            </a:r>
          </a:p>
          <a:p>
            <a:pPr lvl="1"/>
            <a:r>
              <a:rPr lang="en-US" err="1">
                <a:latin typeface="Arial"/>
                <a:cs typeface="Arial"/>
              </a:rPr>
              <a:t>Vẫn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còn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dễ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nhận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ra</a:t>
            </a:r>
            <a:r>
              <a:rPr lang="en-US">
                <a:latin typeface="Arial"/>
                <a:cs typeface="Arial"/>
              </a:rPr>
              <a:t> bot</a:t>
            </a:r>
          </a:p>
          <a:p>
            <a:pPr lvl="1"/>
            <a:r>
              <a:rPr lang="en-US">
                <a:latin typeface="Arial"/>
                <a:cs typeface="Arial"/>
              </a:rPr>
              <a:t>Vũ </a:t>
            </a:r>
            <a:r>
              <a:rPr lang="en-US" err="1">
                <a:latin typeface="Arial"/>
                <a:cs typeface="Arial"/>
              </a:rPr>
              <a:t>khí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còn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đơn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giản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không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có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nhiều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chế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để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tấn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công</a:t>
            </a:r>
            <a:r>
              <a:rPr lang="en-US">
                <a:latin typeface="Arial"/>
                <a:cs typeface="Arial"/>
              </a:rPr>
              <a:t> hay </a:t>
            </a:r>
            <a:r>
              <a:rPr lang="en-US" err="1">
                <a:latin typeface="Arial"/>
                <a:cs typeface="Arial"/>
              </a:rPr>
              <a:t>phòng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thủ</a:t>
            </a:r>
            <a:r>
              <a:rPr lang="en-US">
                <a:latin typeface="Arial"/>
                <a:cs typeface="Arial"/>
              </a:rPr>
              <a:t>,...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84636-20D1-80EA-F05A-10430F55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2D5E-E29D-4E72-8BFE-6B11D21E5901}" type="datetime1">
              <a:rPr lang="vi-VN" smtClean="0"/>
              <a:t>25/06/2023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0EA40-9216-5B4B-D6DA-3618FD53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AA006-2AE9-601F-4D02-F27E6F7C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7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88E2-8C5E-4851-2BB2-7343C31E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4B05D-889C-F620-4330-662072F31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thiện</a:t>
            </a:r>
            <a:r>
              <a:rPr lang="en-US"/>
              <a:t> bot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minh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AI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machine learning</a:t>
            </a:r>
          </a:p>
          <a:p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tiến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ping time &lt; 30ms</a:t>
            </a:r>
          </a:p>
          <a:p>
            <a:r>
              <a:rPr lang="en-US" err="1"/>
              <a:t>Nghiên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UDP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vì</a:t>
            </a:r>
            <a:r>
              <a:rPr lang="en-US"/>
              <a:t> TCP</a:t>
            </a:r>
          </a:p>
          <a:p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chống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dạng</a:t>
            </a:r>
            <a:r>
              <a:rPr lang="en-US"/>
              <a:t> hack cheat </a:t>
            </a:r>
            <a:r>
              <a:rPr lang="en-US" err="1"/>
              <a:t>khác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96B4F-56B4-B2C1-F1BA-D5D0B629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76EC-1E92-4658-BC44-12674A1B1D26}" type="datetime1">
              <a:rPr lang="vi-VN" smtClean="0"/>
              <a:t>25/06/2023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B096CE-02B5-613D-0298-FADECC2D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2E33A9-156E-AE7B-8E7F-F97E32B7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96C704F-9888-08CD-C5B0-BDEFFDAE3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ơn</a:t>
            </a:r>
            <a:br>
              <a:rPr lang="en-US"/>
            </a:b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thầy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bạn</a:t>
            </a:r>
            <a:br>
              <a:rPr lang="en-US"/>
            </a:b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dõi</a:t>
            </a:r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D6C854D-8111-4178-6275-A66AB71F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err="1"/>
              <a:t>Thảo</a:t>
            </a:r>
            <a:r>
              <a:rPr lang="en-US" sz="4400"/>
              <a:t> </a:t>
            </a:r>
            <a:r>
              <a:rPr lang="en-US" sz="4400" err="1"/>
              <a:t>luận</a:t>
            </a:r>
            <a:r>
              <a:rPr lang="en-US" sz="4400"/>
              <a:t> </a:t>
            </a:r>
            <a:r>
              <a:rPr lang="en-US" sz="4400" err="1"/>
              <a:t>và</a:t>
            </a:r>
            <a:r>
              <a:rPr lang="en-US" sz="4400"/>
              <a:t> </a:t>
            </a:r>
            <a:r>
              <a:rPr lang="en-US" sz="4400" err="1"/>
              <a:t>đặt</a:t>
            </a:r>
            <a:r>
              <a:rPr lang="en-US" sz="4400"/>
              <a:t> </a:t>
            </a:r>
            <a:r>
              <a:rPr lang="en-US" sz="4400" err="1"/>
              <a:t>câu</a:t>
            </a:r>
            <a:r>
              <a:rPr lang="en-US" sz="4400"/>
              <a:t> hỏi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3AB67-588C-38A1-F7B4-C34CB588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5906-39F8-4EC4-BA32-3E73DBE599FB}" type="datetime1">
              <a:rPr lang="vi-VN" smtClean="0"/>
              <a:t>25/06/2023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CA1B67-2287-5A6C-E283-F5582183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643DB-7C0C-61C3-F6E3-E1473061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78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BF7C-778B-24F4-491B-0DA8C092A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lục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7ACAB-112E-7F17-9778-467542D46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53622-CDBD-1F1A-385A-BFB4E62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5A01B-98B9-4F11-ACB8-62C43B0C8202}" type="datetime1">
              <a:rPr lang="vi-VN" smtClean="0"/>
              <a:t>25/06/2023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A7177-6C5E-6E36-56EE-ABA3228A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B73E3-1276-667C-E390-57FD37D6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30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636DC0-3199-EB1F-188F-F05092C0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lục</a:t>
            </a:r>
            <a:r>
              <a:rPr lang="en-US"/>
              <a:t> – Class Diagram Quadtree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A89FF-7C01-A1B5-274E-BA150F4B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B1BEC-CCAA-4B89-B39B-33B0CC876933}" type="datetime1">
              <a:rPr lang="vi-VN" smtClean="0"/>
              <a:t>25/06/2023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1F120-0E32-C0B8-F77F-A9B0CF07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A77A7-1905-FA8A-6C55-9F443AC2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524ECB-ADF5-B28F-9FE1-E0950ED1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32" y="1725228"/>
            <a:ext cx="4168935" cy="5132771"/>
          </a:xfrm>
          <a:prstGeom prst="rect">
            <a:avLst/>
          </a:prstGeom>
        </p:spPr>
      </p:pic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9E1B8B0-B017-94B3-B01C-B3395A8A92D5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5687932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QuadTree</a:t>
            </a:r>
            <a:endParaRPr lang="en-US"/>
          </a:p>
          <a:p>
            <a:pPr lvl="1"/>
            <a:r>
              <a:rPr lang="en-US" err="1"/>
              <a:t>Mỗi</a:t>
            </a:r>
            <a:r>
              <a:rPr lang="en-US"/>
              <a:t> quadtree </a:t>
            </a:r>
            <a:r>
              <a:rPr lang="en-US" err="1"/>
              <a:t>có</a:t>
            </a:r>
            <a:r>
              <a:rPr lang="en-US"/>
              <a:t> map nodes,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node </a:t>
            </a:r>
            <a:r>
              <a:rPr lang="en-US" err="1"/>
              <a:t>nằm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nó</a:t>
            </a:r>
            <a:endParaRPr lang="en-US"/>
          </a:p>
          <a:p>
            <a:pPr lvl="1"/>
            <a:r>
              <a:rPr lang="en-US"/>
              <a:t>Khi insert 1 node:</a:t>
            </a:r>
          </a:p>
          <a:p>
            <a:pPr lvl="2"/>
            <a:r>
              <a:rPr lang="en-US" err="1"/>
              <a:t>Nếu</a:t>
            </a:r>
            <a:r>
              <a:rPr lang="en-US"/>
              <a:t> nodes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thước</a:t>
            </a:r>
            <a:r>
              <a:rPr lang="en-US"/>
              <a:t> &lt; 2,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nodes</a:t>
            </a:r>
          </a:p>
          <a:p>
            <a:pPr lvl="2"/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, </a:t>
            </a:r>
            <a:r>
              <a:rPr lang="en-US" err="1"/>
              <a:t>tạo</a:t>
            </a:r>
            <a:r>
              <a:rPr lang="en-US"/>
              <a:t> 4 quadrant </a:t>
            </a:r>
            <a:r>
              <a:rPr lang="en-US" err="1"/>
              <a:t>nhỏ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tiến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insert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nhỏ</a:t>
            </a:r>
            <a:endParaRPr lang="en-US"/>
          </a:p>
          <a:p>
            <a:pPr lvl="1"/>
            <a:r>
              <a:rPr lang="en-US"/>
              <a:t>Khi query/remove 1 node:</a:t>
            </a:r>
          </a:p>
          <a:p>
            <a:pPr lvl="2"/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nodes,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tục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4 quadrant con</a:t>
            </a:r>
          </a:p>
        </p:txBody>
      </p:sp>
    </p:spTree>
    <p:extLst>
      <p:ext uri="{BB962C8B-B14F-4D97-AF65-F5344CB8AC3E}">
        <p14:creationId xmlns:p14="http://schemas.microsoft.com/office/powerpoint/2010/main" val="3910202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636DC0-3199-EB1F-188F-F05092C0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lục</a:t>
            </a:r>
            <a:r>
              <a:rPr lang="en-US"/>
              <a:t> –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client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A89FF-7C01-A1B5-274E-BA150F4B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B1BEC-CCAA-4B89-B39B-33B0CC876933}" type="datetime1">
              <a:rPr lang="vi-VN" smtClean="0"/>
              <a:t>25/06/2023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1F120-0E32-C0B8-F77F-A9B0CF07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A77A7-1905-FA8A-6C55-9F443AC2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36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9E1B8B0-B017-94B3-B01C-B3395A8A92D5}"/>
              </a:ext>
            </a:extLst>
          </p:cNvPr>
          <p:cNvSpPr txBox="1">
            <a:spLocks/>
          </p:cNvSpPr>
          <p:nvPr/>
        </p:nvSpPr>
        <p:spPr>
          <a:xfrm>
            <a:off x="838200" y="1870075"/>
            <a:ext cx="5687932" cy="4306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488D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err="1"/>
              <a:t>Mỗi</a:t>
            </a:r>
            <a:r>
              <a:rPr lang="en-US"/>
              <a:t> client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thập</a:t>
            </a:r>
            <a:r>
              <a:rPr lang="en-US"/>
              <a:t> input </a:t>
            </a:r>
            <a:r>
              <a:rPr lang="en-US" err="1"/>
              <a:t>của</a:t>
            </a:r>
            <a:r>
              <a:rPr lang="en-US"/>
              <a:t> user,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gửi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server</a:t>
            </a:r>
          </a:p>
          <a:p>
            <a:pPr lvl="1"/>
            <a:r>
              <a:rPr lang="en-US"/>
              <a:t>Server </a:t>
            </a:r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tin,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 </a:t>
            </a:r>
            <a:r>
              <a:rPr lang="en-US" err="1"/>
              <a:t>trả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mới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endParaRPr lang="en-US"/>
          </a:p>
        </p:txBody>
      </p:sp>
      <p:pic>
        <p:nvPicPr>
          <p:cNvPr id="9" name="Picture 8" descr="A picture containing text, diagram, parallel, plan&#10;&#10;Description automatically generated">
            <a:extLst>
              <a:ext uri="{FF2B5EF4-FFF2-40B4-BE49-F238E27FC236}">
                <a16:creationId xmlns:a16="http://schemas.microsoft.com/office/drawing/2014/main" id="{595DF36B-2641-19AA-E9F0-671C848E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415" y="1870076"/>
            <a:ext cx="2979257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93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Behavior Tree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6AC3-045D-4A9C-B2FC-B80C6A3ED0EA}" type="datetime1">
              <a:rPr lang="vi-VN" smtClean="0"/>
              <a:t>25/06/2023</a:t>
            </a:fld>
            <a:endParaRPr lang="en-US"/>
          </a:p>
        </p:txBody>
      </p:sp>
      <p:sp>
        <p:nvSpPr>
          <p:cNvPr id="10" name="Chỗ dành sẵn cho Nội dung 9">
            <a:extLst>
              <a:ext uri="{FF2B5EF4-FFF2-40B4-BE49-F238E27FC236}">
                <a16:creationId xmlns:a16="http://schemas.microsoft.com/office/drawing/2014/main" id="{DBFB25C2-A3D7-20FE-57F1-630E30F65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Nhánh </a:t>
            </a:r>
            <a:r>
              <a:rPr lang="vi-VN" err="1">
                <a:latin typeface="Arial"/>
                <a:cs typeface="Arial"/>
              </a:rPr>
              <a:t>Find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enemies</a:t>
            </a:r>
            <a:endParaRPr lang="vi-VN" err="1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9B5F537-9450-8AB2-892B-3C867B69C2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Nhánh </a:t>
            </a:r>
            <a:r>
              <a:rPr lang="vi-VN" err="1">
                <a:latin typeface="Arial"/>
                <a:cs typeface="Arial"/>
              </a:rPr>
              <a:t>Attack</a:t>
            </a:r>
            <a:endParaRPr lang="vi-VN" err="1"/>
          </a:p>
        </p:txBody>
      </p:sp>
      <p:pic>
        <p:nvPicPr>
          <p:cNvPr id="11" name="Hình ảnh 12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7D18FB60-0428-9959-7F19-E94A413F3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31" y="2958978"/>
            <a:ext cx="3047755" cy="2063505"/>
          </a:xfrm>
          <a:prstGeom prst="rect">
            <a:avLst/>
          </a:prstGeom>
        </p:spPr>
      </p:pic>
      <p:pic>
        <p:nvPicPr>
          <p:cNvPr id="13" name="Hình ảnh 13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B1E872C2-710E-B956-A6B2-8A673EE0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353" y="2961420"/>
            <a:ext cx="3067294" cy="14333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81055-C9DD-62FE-10CC-E610E4DF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3AB533-2155-B2B4-EC25-E0D1C04D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49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Behavior Tree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5E32-93C8-4F9F-BB71-04DAD30574B9}" type="datetime1">
              <a:rPr lang="vi-VN" smtClean="0"/>
              <a:t>25/06/2023</a:t>
            </a:fld>
            <a:endParaRPr lang="en-US"/>
          </a:p>
        </p:txBody>
      </p:sp>
      <p:sp>
        <p:nvSpPr>
          <p:cNvPr id="10" name="Chỗ dành sẵn cho Nội dung 9">
            <a:extLst>
              <a:ext uri="{FF2B5EF4-FFF2-40B4-BE49-F238E27FC236}">
                <a16:creationId xmlns:a16="http://schemas.microsoft.com/office/drawing/2014/main" id="{DBFB25C2-A3D7-20FE-57F1-630E30F65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Nhánh </a:t>
            </a:r>
            <a:r>
              <a:rPr lang="vi-VN" err="1">
                <a:latin typeface="Arial"/>
                <a:cs typeface="Arial"/>
              </a:rPr>
              <a:t>Ready</a:t>
            </a:r>
            <a:r>
              <a:rPr lang="vi-VN">
                <a:latin typeface="Arial"/>
                <a:cs typeface="Arial"/>
              </a:rPr>
              <a:t> to </a:t>
            </a:r>
            <a:r>
              <a:rPr lang="vi-VN" err="1">
                <a:latin typeface="Arial"/>
                <a:cs typeface="Arial"/>
              </a:rPr>
              <a:t>fight</a:t>
            </a:r>
            <a:endParaRPr lang="vi-VN" err="1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9B5F537-9450-8AB2-892B-3C867B69C2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Nhánh </a:t>
            </a:r>
            <a:r>
              <a:rPr lang="vi-VN" err="1">
                <a:latin typeface="Arial"/>
                <a:cs typeface="Arial"/>
              </a:rPr>
              <a:t>Ready</a:t>
            </a:r>
            <a:r>
              <a:rPr lang="vi-VN">
                <a:latin typeface="Arial"/>
                <a:cs typeface="Arial"/>
              </a:rPr>
              <a:t> to </a:t>
            </a:r>
            <a:r>
              <a:rPr lang="vi-VN" err="1">
                <a:latin typeface="Arial"/>
                <a:cs typeface="Arial"/>
              </a:rPr>
              <a:t>counter</a:t>
            </a:r>
            <a:endParaRPr lang="vi-VN" err="1"/>
          </a:p>
        </p:txBody>
      </p:sp>
      <p:pic>
        <p:nvPicPr>
          <p:cNvPr id="3" name="Hình ảnh 7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2BEA1F03-071C-DFDD-7FFD-846873B7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5" y="2958362"/>
            <a:ext cx="4384429" cy="2103813"/>
          </a:xfrm>
          <a:prstGeom prst="rect">
            <a:avLst/>
          </a:prstGeom>
        </p:spPr>
      </p:pic>
      <p:pic>
        <p:nvPicPr>
          <p:cNvPr id="8" name="Hình ảnh 8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20273756-5172-69A5-538D-99704BA3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14" y="2961421"/>
            <a:ext cx="1318601" cy="140408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835EDD1-D3F8-BFC1-F503-A85DE9F57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76A4B02-AA7E-C617-ED66-982C3FCE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44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Behavior Tree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0A0A-1C77-4FA8-ADB9-2F9A3DD48D51}" type="datetime1">
              <a:rPr lang="vi-VN" smtClean="0"/>
              <a:t>25/06/2023</a:t>
            </a:fld>
            <a:endParaRPr lang="en-US"/>
          </a:p>
        </p:txBody>
      </p:sp>
      <p:sp>
        <p:nvSpPr>
          <p:cNvPr id="10" name="Chỗ dành sẵn cho Nội dung 9">
            <a:extLst>
              <a:ext uri="{FF2B5EF4-FFF2-40B4-BE49-F238E27FC236}">
                <a16:creationId xmlns:a16="http://schemas.microsoft.com/office/drawing/2014/main" id="{DBFB25C2-A3D7-20FE-57F1-630E30F65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Nhánh </a:t>
            </a:r>
            <a:r>
              <a:rPr lang="vi-VN" err="1">
                <a:latin typeface="Arial"/>
                <a:cs typeface="Arial"/>
              </a:rPr>
              <a:t>Heal</a:t>
            </a:r>
            <a:endParaRPr lang="vi-VN" err="1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9B5F537-9450-8AB2-892B-3C867B69C2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Nhánh </a:t>
            </a:r>
            <a:r>
              <a:rPr lang="vi-VN" err="1">
                <a:latin typeface="Arial"/>
                <a:cs typeface="Arial"/>
              </a:rPr>
              <a:t>Ensure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Safety</a:t>
            </a:r>
            <a:endParaRPr lang="vi-VN" err="1"/>
          </a:p>
        </p:txBody>
      </p:sp>
      <p:pic>
        <p:nvPicPr>
          <p:cNvPr id="9" name="Hình ảnh 10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9D8860BC-E07D-53CA-539B-EDEB0CE8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30" y="2562409"/>
            <a:ext cx="4218353" cy="1254488"/>
          </a:xfrm>
          <a:prstGeom prst="rect">
            <a:avLst/>
          </a:prstGeom>
        </p:spPr>
      </p:pic>
      <p:pic>
        <p:nvPicPr>
          <p:cNvPr id="11" name="Hình ảnh 11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B2369C25-9989-5F6B-649B-2349B374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553" y="2562928"/>
            <a:ext cx="5341812" cy="34124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75B6C-C688-4221-B1E9-A0C222B6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B8FB8C-CB9F-DA16-2613-277040EF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5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7;p20">
            <a:extLst>
              <a:ext uri="{FF2B5EF4-FFF2-40B4-BE49-F238E27FC236}">
                <a16:creationId xmlns:a16="http://schemas.microsoft.com/office/drawing/2014/main" id="{D821A9BB-0F80-656C-31FE-EF1D44BBB83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-15114" t="-66389" r="-881"/>
          <a:stretch/>
        </p:blipFill>
        <p:spPr>
          <a:xfrm>
            <a:off x="4038600" y="1321375"/>
            <a:ext cx="7315200" cy="48555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2923-C239-A446-79DE-641B0771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thiệu</a:t>
            </a:r>
            <a:r>
              <a:rPr lang="en-US"/>
              <a:t> – </a:t>
            </a:r>
            <a:r>
              <a:rPr lang="en-US" err="1"/>
              <a:t>Hạn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PUBG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4955-0E28-460F-8E0F-820E9178F1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hoạ</a:t>
            </a:r>
            <a:r>
              <a:rPr lang="en-US"/>
              <a:t> </a:t>
            </a:r>
            <a:r>
              <a:rPr lang="en-US" err="1"/>
              <a:t>cao</a:t>
            </a:r>
            <a:endParaRPr lang="en-US"/>
          </a:p>
          <a:p>
            <a:pPr lvl="1"/>
            <a:r>
              <a:rPr lang="en-US" err="1"/>
              <a:t>Khó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kiện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9CDDA-4FC3-FA79-05AB-AC760D59C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2E3C-BE42-4D85-B621-926C3E58CAFD}" type="datetime1">
              <a:rPr lang="vi-VN" smtClean="0"/>
              <a:t>25/06/2023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9391B0-8FA4-747E-5EBE-E875DCB4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F5BF4F-D08C-1C38-E638-74AE7D72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0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Behavior Tree</a:t>
            </a:r>
            <a:endParaRPr lang="vi-VN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10" name="Chỗ dành sẵn cho Nội dung 9">
            <a:extLst>
              <a:ext uri="{FF2B5EF4-FFF2-40B4-BE49-F238E27FC236}">
                <a16:creationId xmlns:a16="http://schemas.microsoft.com/office/drawing/2014/main" id="{DBFB25C2-A3D7-20FE-57F1-630E30F65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Nhánh </a:t>
            </a:r>
            <a:r>
              <a:rPr lang="vi-VN" err="1">
                <a:latin typeface="Arial"/>
                <a:cs typeface="Arial"/>
              </a:rPr>
              <a:t>Find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items</a:t>
            </a:r>
            <a:endParaRPr lang="vi-VN" err="1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9B5F537-9450-8AB2-892B-3C867B69C2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Nhánh </a:t>
            </a:r>
            <a:r>
              <a:rPr lang="vi-VN" err="1">
                <a:latin typeface="Arial"/>
                <a:cs typeface="Arial"/>
              </a:rPr>
              <a:t>Take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items</a:t>
            </a:r>
            <a:endParaRPr lang="vi-VN" err="1"/>
          </a:p>
        </p:txBody>
      </p:sp>
      <p:pic>
        <p:nvPicPr>
          <p:cNvPr id="3" name="Hình ảnh 7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CAFB166-F3EF-7979-D205-A90F34BB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23" y="2704363"/>
            <a:ext cx="4599352" cy="2191736"/>
          </a:xfrm>
          <a:prstGeom prst="rect">
            <a:avLst/>
          </a:prstGeom>
        </p:spPr>
      </p:pic>
      <p:pic>
        <p:nvPicPr>
          <p:cNvPr id="12" name="Hình ảnh 12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11664CDB-29BD-B75B-BB07-BC3C2553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62" y="2707951"/>
            <a:ext cx="4521199" cy="196963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2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</a:t>
            </a:r>
            <a:r>
              <a:rPr lang="en-US" err="1">
                <a:latin typeface="Arial"/>
                <a:cs typeface="Arial"/>
              </a:rPr>
              <a:t>Đa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dạng</a:t>
            </a:r>
            <a:r>
              <a:rPr lang="en-US">
                <a:latin typeface="Arial"/>
                <a:cs typeface="Arial"/>
              </a:rPr>
              <a:t> bot</a:t>
            </a:r>
            <a:endParaRPr lang="en-US" sz="4000" err="1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10" name="Chỗ dành sẵn cho Nội dung 9">
            <a:extLst>
              <a:ext uri="{FF2B5EF4-FFF2-40B4-BE49-F238E27FC236}">
                <a16:creationId xmlns:a16="http://schemas.microsoft.com/office/drawing/2014/main" id="{DBFB25C2-A3D7-20FE-57F1-630E30F65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vi-VN">
                <a:latin typeface="Arial"/>
                <a:cs typeface="Arial"/>
              </a:rPr>
              <a:t>Sử dụng hệ số α ở các hàm đánh để tạo sự đa dạng cho bot 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41</a:t>
            </a:fld>
            <a:endParaRPr lang="en-US"/>
          </a:p>
        </p:txBody>
      </p:sp>
      <p:pic>
        <p:nvPicPr>
          <p:cNvPr id="11" name="Hình ảnh 12" descr="Ảnh có chứa văn bản&#10;&#10;Mô tả được tự động tạo">
            <a:extLst>
              <a:ext uri="{FF2B5EF4-FFF2-40B4-BE49-F238E27FC236}">
                <a16:creationId xmlns:a16="http://schemas.microsoft.com/office/drawing/2014/main" id="{FFEF6DC7-E1BE-CB5B-9741-C78B70A6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63" y="2388534"/>
            <a:ext cx="7817962" cy="1452478"/>
          </a:xfrm>
          <a:prstGeom prst="rect">
            <a:avLst/>
          </a:prstGeom>
        </p:spPr>
      </p:pic>
      <p:pic>
        <p:nvPicPr>
          <p:cNvPr id="13" name="Hình ảnh 13" descr="Ảnh có chứa văn bản&#10;&#10;Mô tả được tự động tạo">
            <a:extLst>
              <a:ext uri="{FF2B5EF4-FFF2-40B4-BE49-F238E27FC236}">
                <a16:creationId xmlns:a16="http://schemas.microsoft.com/office/drawing/2014/main" id="{66BC7A0D-9C7E-5A2F-847F-5F935A2F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9" y="4099373"/>
            <a:ext cx="10693137" cy="13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79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</a:t>
            </a:r>
            <a:r>
              <a:rPr lang="en-US">
                <a:latin typeface="Arial"/>
                <a:cs typeface="Arial"/>
              </a:rPr>
              <a:t>  </a:t>
            </a:r>
            <a:r>
              <a:rPr lang="en-US" err="1">
                <a:latin typeface="Arial"/>
                <a:cs typeface="Arial"/>
              </a:rPr>
              <a:t>Tìm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đường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đi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cho</a:t>
            </a:r>
            <a:r>
              <a:rPr lang="en-US">
                <a:latin typeface="Arial"/>
                <a:cs typeface="Arial"/>
              </a:rPr>
              <a:t> bot</a:t>
            </a:r>
            <a:endParaRPr lang="en-US" sz="400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10" name="Chỗ dành sẵn cho Nội dung 9">
            <a:extLst>
              <a:ext uri="{FF2B5EF4-FFF2-40B4-BE49-F238E27FC236}">
                <a16:creationId xmlns:a16="http://schemas.microsoft.com/office/drawing/2014/main" id="{DBFB25C2-A3D7-20FE-57F1-630E30F65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vi-VN">
                <a:latin typeface="Arial"/>
                <a:cs typeface="Arial"/>
              </a:rPr>
              <a:t>Sử dụng thuật toán A*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42</a:t>
            </a:fld>
            <a:endParaRPr lang="en-US"/>
          </a:p>
        </p:txBody>
      </p:sp>
      <p:pic>
        <p:nvPicPr>
          <p:cNvPr id="3" name="Hình ảnh 3" descr="Ảnh có chứa văn bản&#10;&#10;Mô tả được tự động tạo">
            <a:extLst>
              <a:ext uri="{FF2B5EF4-FFF2-40B4-BE49-F238E27FC236}">
                <a16:creationId xmlns:a16="http://schemas.microsoft.com/office/drawing/2014/main" id="{871518D6-A82B-F051-22B1-D7408177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06" y="2453951"/>
            <a:ext cx="11023075" cy="31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1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</a:t>
            </a:r>
            <a:r>
              <a:rPr lang="en-US" err="1">
                <a:latin typeface="Arial"/>
                <a:cs typeface="Arial"/>
              </a:rPr>
              <a:t>Đánh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người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chơi</a:t>
            </a:r>
            <a:endParaRPr lang="vi-VN" sz="4000" err="1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43</a:t>
            </a:fld>
            <a:endParaRPr lang="en-US"/>
          </a:p>
        </p:txBody>
      </p:sp>
      <p:pic>
        <p:nvPicPr>
          <p:cNvPr id="14" name="Hình ảnh 14" descr="Ảnh có chứa biểu đồ, biểu đồ hình tròn&#10;&#10;Mô tả được tự động tạo">
            <a:extLst>
              <a:ext uri="{FF2B5EF4-FFF2-40B4-BE49-F238E27FC236}">
                <a16:creationId xmlns:a16="http://schemas.microsoft.com/office/drawing/2014/main" id="{E4FB233B-8DCF-103A-3E9E-53306B008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7686" y="1899457"/>
            <a:ext cx="10036628" cy="4225442"/>
          </a:xfrm>
        </p:spPr>
      </p:pic>
    </p:spTree>
    <p:extLst>
      <p:ext uri="{BB962C8B-B14F-4D97-AF65-F5344CB8AC3E}">
        <p14:creationId xmlns:p14="http://schemas.microsoft.com/office/powerpoint/2010/main" val="3436499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</a:t>
            </a:r>
            <a:r>
              <a:rPr lang="en-US" err="1">
                <a:latin typeface="Arial"/>
                <a:cs typeface="Arial"/>
              </a:rPr>
              <a:t>Đánh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người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chơi</a:t>
            </a:r>
            <a:endParaRPr lang="vi-VN" sz="4000" err="1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44</a:t>
            </a:fld>
            <a:endParaRPr lang="en-US"/>
          </a:p>
        </p:txBody>
      </p:sp>
      <p:pic>
        <p:nvPicPr>
          <p:cNvPr id="6" name="Hình ảnh 6" descr="Ảnh có chứa biểu đồ, biểu đồ hình tròn&#10;&#10;Mô tả được tự động tạo">
            <a:extLst>
              <a:ext uri="{FF2B5EF4-FFF2-40B4-BE49-F238E27FC236}">
                <a16:creationId xmlns:a16="http://schemas.microsoft.com/office/drawing/2014/main" id="{7791C995-B82F-7667-1A30-B9504DE6B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7687" y="1888572"/>
            <a:ext cx="10025740" cy="4247213"/>
          </a:xfrm>
        </p:spPr>
      </p:pic>
    </p:spTree>
    <p:extLst>
      <p:ext uri="{BB962C8B-B14F-4D97-AF65-F5344CB8AC3E}">
        <p14:creationId xmlns:p14="http://schemas.microsoft.com/office/powerpoint/2010/main" val="1209437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</a:t>
            </a:r>
            <a:r>
              <a:rPr lang="en-US" err="1">
                <a:latin typeface="Arial"/>
                <a:cs typeface="Arial"/>
              </a:rPr>
              <a:t>Đánh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người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chơi</a:t>
            </a:r>
            <a:endParaRPr lang="vi-VN" sz="4000" err="1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45</a:t>
            </a:fld>
            <a:endParaRPr lang="en-US"/>
          </a:p>
        </p:txBody>
      </p:sp>
      <p:pic>
        <p:nvPicPr>
          <p:cNvPr id="6" name="Hình ảnh 6">
            <a:extLst>
              <a:ext uri="{FF2B5EF4-FFF2-40B4-BE49-F238E27FC236}">
                <a16:creationId xmlns:a16="http://schemas.microsoft.com/office/drawing/2014/main" id="{7791C995-B82F-7667-1A30-B9504DE6B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28237" y="1888572"/>
            <a:ext cx="8924639" cy="4247213"/>
          </a:xfrm>
        </p:spPr>
      </p:pic>
    </p:spTree>
    <p:extLst>
      <p:ext uri="{BB962C8B-B14F-4D97-AF65-F5344CB8AC3E}">
        <p14:creationId xmlns:p14="http://schemas.microsoft.com/office/powerpoint/2010/main" val="3169128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</a:t>
            </a:r>
            <a:r>
              <a:rPr lang="en-US" err="1">
                <a:latin typeface="Arial"/>
                <a:cs typeface="Arial"/>
              </a:rPr>
              <a:t>Đánh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người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chơi</a:t>
            </a:r>
            <a:endParaRPr lang="vi-VN" sz="4000" err="1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46</a:t>
            </a:fld>
            <a:endParaRPr lang="en-US"/>
          </a:p>
        </p:txBody>
      </p:sp>
      <p:pic>
        <p:nvPicPr>
          <p:cNvPr id="6" name="Hình ảnh 6">
            <a:extLst>
              <a:ext uri="{FF2B5EF4-FFF2-40B4-BE49-F238E27FC236}">
                <a16:creationId xmlns:a16="http://schemas.microsoft.com/office/drawing/2014/main" id="{7791C995-B82F-7667-1A30-B9504DE6B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28237" y="2135716"/>
            <a:ext cx="8924639" cy="3752925"/>
          </a:xfrm>
        </p:spPr>
      </p:pic>
    </p:spTree>
    <p:extLst>
      <p:ext uri="{BB962C8B-B14F-4D97-AF65-F5344CB8AC3E}">
        <p14:creationId xmlns:p14="http://schemas.microsoft.com/office/powerpoint/2010/main" val="2671876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</a:t>
            </a:r>
            <a:r>
              <a:rPr lang="en-US" err="1">
                <a:latin typeface="Arial"/>
                <a:cs typeface="Arial"/>
              </a:rPr>
              <a:t>Đánh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người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chơi</a:t>
            </a:r>
            <a:endParaRPr lang="vi-VN" sz="4000" err="1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47</a:t>
            </a:fld>
            <a:endParaRPr lang="en-US"/>
          </a:p>
        </p:txBody>
      </p:sp>
      <p:pic>
        <p:nvPicPr>
          <p:cNvPr id="6" name="Hình ảnh 6">
            <a:extLst>
              <a:ext uri="{FF2B5EF4-FFF2-40B4-BE49-F238E27FC236}">
                <a16:creationId xmlns:a16="http://schemas.microsoft.com/office/drawing/2014/main" id="{7791C995-B82F-7667-1A30-B9504DE6B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47559" y="2135716"/>
            <a:ext cx="7885995" cy="3752925"/>
          </a:xfrm>
        </p:spPr>
      </p:pic>
    </p:spTree>
    <p:extLst>
      <p:ext uri="{BB962C8B-B14F-4D97-AF65-F5344CB8AC3E}">
        <p14:creationId xmlns:p14="http://schemas.microsoft.com/office/powerpoint/2010/main" val="358196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</a:t>
            </a:r>
            <a:r>
              <a:rPr lang="en-US" err="1">
                <a:latin typeface="Arial"/>
                <a:cs typeface="Arial"/>
              </a:rPr>
              <a:t>Đánh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người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chơi</a:t>
            </a:r>
            <a:endParaRPr lang="vi-VN" sz="4000" err="1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48</a:t>
            </a:fld>
            <a:endParaRPr lang="en-US"/>
          </a:p>
        </p:txBody>
      </p:sp>
      <p:pic>
        <p:nvPicPr>
          <p:cNvPr id="6" name="Hình ảnh 6" descr="Ảnh có chứa biểu đồ, biểu đồ hình tròn&#10;&#10;Mô tả được tự động tạo">
            <a:extLst>
              <a:ext uri="{FF2B5EF4-FFF2-40B4-BE49-F238E27FC236}">
                <a16:creationId xmlns:a16="http://schemas.microsoft.com/office/drawing/2014/main" id="{7791C995-B82F-7667-1A30-B9504DE6B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42759" y="2201698"/>
            <a:ext cx="8495595" cy="3577419"/>
          </a:xfrm>
        </p:spPr>
      </p:pic>
    </p:spTree>
    <p:extLst>
      <p:ext uri="{BB962C8B-B14F-4D97-AF65-F5344CB8AC3E}">
        <p14:creationId xmlns:p14="http://schemas.microsoft.com/office/powerpoint/2010/main" val="830481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</a:t>
            </a:r>
            <a:r>
              <a:rPr lang="en-US" err="1">
                <a:latin typeface="Arial"/>
                <a:cs typeface="Arial"/>
              </a:rPr>
              <a:t>Đánh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người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chơi</a:t>
            </a:r>
            <a:endParaRPr lang="vi-VN" sz="4000" err="1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49</a:t>
            </a:fld>
            <a:endParaRPr lang="en-US"/>
          </a:p>
        </p:txBody>
      </p:sp>
      <p:pic>
        <p:nvPicPr>
          <p:cNvPr id="7" name="Hình ảnh 9" descr="Ảnh có chứa văn bản, bàn&#10;&#10;Mô tả được tự động tạo">
            <a:extLst>
              <a:ext uri="{FF2B5EF4-FFF2-40B4-BE49-F238E27FC236}">
                <a16:creationId xmlns:a16="http://schemas.microsoft.com/office/drawing/2014/main" id="{D00CA9AC-F7E4-63FE-541C-0A146A6BDB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57778" y="2246649"/>
            <a:ext cx="8476445" cy="3348304"/>
          </a:xfrm>
        </p:spPr>
      </p:pic>
    </p:spTree>
    <p:extLst>
      <p:ext uri="{BB962C8B-B14F-4D97-AF65-F5344CB8AC3E}">
        <p14:creationId xmlns:p14="http://schemas.microsoft.com/office/powerpoint/2010/main" val="185669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2923-C239-A446-79DE-641B0771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thiệu</a:t>
            </a:r>
            <a:r>
              <a:rPr lang="en-US"/>
              <a:t> – </a:t>
            </a:r>
            <a:r>
              <a:rPr lang="en-US" err="1"/>
              <a:t>Hạn</a:t>
            </a:r>
            <a:r>
              <a:rPr lang="en-US"/>
              <a:t> </a:t>
            </a:r>
            <a:r>
              <a:rPr lang="en-US" err="1"/>
              <a:t>chế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PUBG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4955-0E28-460F-8E0F-820E9178F1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nạn</a:t>
            </a:r>
            <a:r>
              <a:rPr lang="en-US"/>
              <a:t> hack cheat</a:t>
            </a:r>
          </a:p>
          <a:p>
            <a:pPr lvl="1"/>
            <a:r>
              <a:rPr lang="en-US" err="1"/>
              <a:t>Gây</a:t>
            </a:r>
            <a:r>
              <a:rPr lang="en-US"/>
              <a:t> </a:t>
            </a:r>
            <a:r>
              <a:rPr lang="en-US" err="1"/>
              <a:t>trải</a:t>
            </a:r>
            <a:r>
              <a:rPr lang="en-US"/>
              <a:t> </a:t>
            </a:r>
            <a:r>
              <a:rPr lang="en-US" err="1"/>
              <a:t>nghiệm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cực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khác</a:t>
            </a:r>
            <a:endParaRPr lang="en-US"/>
          </a:p>
          <a:p>
            <a:r>
              <a:rPr lang="en-US"/>
              <a:t>Cheat ESP (</a:t>
            </a:r>
            <a:r>
              <a:rPr lang="en-US" b="0" i="0">
                <a:effectLst/>
                <a:latin typeface="Arial" panose="020B0604020202020204" pitchFamily="34" charset="0"/>
              </a:rPr>
              <a:t>Extra Sensory Perception)</a:t>
            </a:r>
          </a:p>
          <a:p>
            <a:pPr lvl="1"/>
            <a:r>
              <a:rPr lang="en-US"/>
              <a:t>Do server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gửi</a:t>
            </a:r>
            <a:r>
              <a:rPr lang="en-US"/>
              <a:t> data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client </a:t>
            </a:r>
            <a:r>
              <a:rPr lang="en-US" err="1"/>
              <a:t>diễn</a:t>
            </a:r>
            <a:r>
              <a:rPr lang="en-US"/>
              <a:t> </a:t>
            </a:r>
            <a:r>
              <a:rPr lang="en-US" err="1"/>
              <a:t>tả</a:t>
            </a:r>
            <a:r>
              <a:rPr lang="en-US"/>
              <a:t> </a:t>
            </a:r>
            <a:r>
              <a:rPr lang="en-US" err="1"/>
              <a:t>chân</a:t>
            </a:r>
            <a:r>
              <a:rPr lang="en-US"/>
              <a:t> </a:t>
            </a:r>
            <a:r>
              <a:rPr lang="en-US" err="1"/>
              <a:t>thực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BF274F-BDD4-EAAE-8B74-9B5EA5386F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9CDDA-4FC3-FA79-05AB-AC760D59C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E7F-C0D4-486E-8CC2-C60C5A44A206}" type="datetime1">
              <a:rPr lang="vi-VN" smtClean="0"/>
              <a:t>25/06/2023</a:t>
            </a:fld>
            <a:endParaRPr lang="en-US"/>
          </a:p>
        </p:txBody>
      </p:sp>
      <p:pic>
        <p:nvPicPr>
          <p:cNvPr id="9" name="Google Shape;156;p21">
            <a:extLst>
              <a:ext uri="{FF2B5EF4-FFF2-40B4-BE49-F238E27FC236}">
                <a16:creationId xmlns:a16="http://schemas.microsoft.com/office/drawing/2014/main" id="{93780834-E9BD-7148-ACDE-6B6E4992095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0843" r="23409"/>
          <a:stretch/>
        </p:blipFill>
        <p:spPr>
          <a:xfrm>
            <a:off x="6172200" y="1825871"/>
            <a:ext cx="3705990" cy="43510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4FFDF-5DD4-6D4D-4052-F9B01E85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EC4092-694D-F506-6ABB-3AB190B8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</a:t>
            </a:r>
            <a:r>
              <a:rPr lang="en-US" err="1">
                <a:latin typeface="Arial"/>
                <a:cs typeface="Arial"/>
              </a:rPr>
              <a:t>Đánh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người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chơi</a:t>
            </a:r>
            <a:endParaRPr lang="vi-VN" sz="4000" err="1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50</a:t>
            </a:fld>
            <a:endParaRPr lang="en-US"/>
          </a:p>
        </p:txBody>
      </p:sp>
      <p:pic>
        <p:nvPicPr>
          <p:cNvPr id="6" name="Hình ảnh 9" descr="Ảnh có chứa văn bản&#10;&#10;Mô tả được tự động tạo">
            <a:extLst>
              <a:ext uri="{FF2B5EF4-FFF2-40B4-BE49-F238E27FC236}">
                <a16:creationId xmlns:a16="http://schemas.microsoft.com/office/drawing/2014/main" id="{FD32328B-7B4A-2038-DD53-758CDE5F0C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26595" y="1826586"/>
            <a:ext cx="7338811" cy="4338682"/>
          </a:xfrm>
        </p:spPr>
      </p:pic>
    </p:spTree>
    <p:extLst>
      <p:ext uri="{BB962C8B-B14F-4D97-AF65-F5344CB8AC3E}">
        <p14:creationId xmlns:p14="http://schemas.microsoft.com/office/powerpoint/2010/main" val="1428734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225BE-D033-A55E-AA5B-B990FBD0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Phụ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lục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– </a:t>
            </a:r>
            <a:r>
              <a:rPr lang="en-US" err="1">
                <a:latin typeface="Arial"/>
                <a:cs typeface="Arial"/>
              </a:rPr>
              <a:t>Đánh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giá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người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chơi</a:t>
            </a:r>
            <a:endParaRPr lang="vi-VN" sz="4000" err="1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EB444D4-F3D2-B7EB-3BB6-B362E4B0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F3F7-DD3B-4C89-BF97-E9E673FC42BC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EA982-1F37-F4EA-CC25-6D689971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237E8-C87C-89CA-B2F1-CC88B39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51</a:t>
            </a:fld>
            <a:endParaRPr lang="en-US"/>
          </a:p>
        </p:txBody>
      </p:sp>
      <p:pic>
        <p:nvPicPr>
          <p:cNvPr id="7" name="Hình ảnh 9" descr="Ảnh có chứa văn bản&#10;&#10;Mô tả được tự động tạo">
            <a:extLst>
              <a:ext uri="{FF2B5EF4-FFF2-40B4-BE49-F238E27FC236}">
                <a16:creationId xmlns:a16="http://schemas.microsoft.com/office/drawing/2014/main" id="{F3E0E7A2-A53E-8224-129C-BAAA321645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52482" y="1781228"/>
            <a:ext cx="6287037" cy="4472328"/>
          </a:xfrm>
        </p:spPr>
      </p:pic>
    </p:spTree>
    <p:extLst>
      <p:ext uri="{BB962C8B-B14F-4D97-AF65-F5344CB8AC3E}">
        <p14:creationId xmlns:p14="http://schemas.microsoft.com/office/powerpoint/2010/main" val="2150589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41EF-75A1-44E6-F284-C2BAB3FC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</a:t>
            </a:r>
            <a:r>
              <a:rPr lang="en-US" err="1"/>
              <a:t>Mục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8EAE0-4708-0FF0-51DC-18F7C2C35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err="1"/>
              <a:t>Hiện</a:t>
            </a:r>
            <a:r>
              <a:rPr lang="en-US" b="1"/>
              <a:t> </a:t>
            </a:r>
            <a:r>
              <a:rPr lang="en-US" b="1" err="1"/>
              <a:t>thực</a:t>
            </a:r>
            <a:r>
              <a:rPr lang="en-US" b="1"/>
              <a:t> game </a:t>
            </a:r>
            <a:r>
              <a:rPr lang="en-US" err="1"/>
              <a:t>bắn</a:t>
            </a:r>
            <a:r>
              <a:rPr lang="en-US"/>
              <a:t> </a:t>
            </a:r>
            <a:r>
              <a:rPr lang="en-US" err="1"/>
              <a:t>súng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tồn</a:t>
            </a:r>
            <a:r>
              <a:rPr lang="en-US"/>
              <a:t> </a:t>
            </a:r>
            <a:r>
              <a:rPr lang="en-US" b="1" err="1"/>
              <a:t>nhiều</a:t>
            </a:r>
            <a:r>
              <a:rPr lang="en-US" b="1"/>
              <a:t> </a:t>
            </a:r>
            <a:r>
              <a:rPr lang="en-US" b="1" err="1"/>
              <a:t>người</a:t>
            </a:r>
            <a:r>
              <a:rPr lang="en-US" b="1"/>
              <a:t> </a:t>
            </a:r>
            <a:r>
              <a:rPr lang="en-US" b="1" err="1"/>
              <a:t>chơi</a:t>
            </a:r>
            <a:r>
              <a:rPr lang="en-US" b="1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nền</a:t>
            </a:r>
            <a:r>
              <a:rPr lang="en-US"/>
              <a:t> </a:t>
            </a:r>
            <a:r>
              <a:rPr lang="en-US" err="1"/>
              <a:t>tảng</a:t>
            </a:r>
            <a:r>
              <a:rPr lang="en-US"/>
              <a:t> 2D. </a:t>
            </a:r>
            <a:r>
              <a:rPr lang="en-US" err="1"/>
              <a:t>Thoả</a:t>
            </a:r>
            <a:r>
              <a:rPr lang="en-US"/>
              <a:t> </a:t>
            </a:r>
            <a:r>
              <a:rPr lang="en-US" err="1"/>
              <a:t>mãn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:</a:t>
            </a:r>
          </a:p>
          <a:p>
            <a:pPr lvl="1"/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5-10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 </a:t>
            </a:r>
            <a:r>
              <a:rPr lang="en-US" err="1"/>
              <a:t>lúc</a:t>
            </a:r>
            <a:endParaRPr lang="en-US"/>
          </a:p>
          <a:p>
            <a:pPr lvl="1"/>
            <a:r>
              <a:rPr lang="en-US" err="1"/>
              <a:t>Đồng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client </a:t>
            </a:r>
            <a:r>
              <a:rPr lang="en-US" err="1"/>
              <a:t>giống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thực</a:t>
            </a:r>
            <a:endParaRPr lang="en-US"/>
          </a:p>
          <a:p>
            <a:pPr lvl="1"/>
            <a:r>
              <a:rPr lang="en-US"/>
              <a:t>Ping </a:t>
            </a:r>
            <a:r>
              <a:rPr lang="en-US" err="1"/>
              <a:t>trung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50ms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kiện</a:t>
            </a:r>
            <a:r>
              <a:rPr lang="en-US"/>
              <a:t> </a:t>
            </a:r>
            <a:r>
              <a:rPr lang="en-US" err="1"/>
              <a:t>mạng</a:t>
            </a:r>
            <a:r>
              <a:rPr lang="en-US"/>
              <a:t> </a:t>
            </a:r>
            <a:r>
              <a:rPr lang="en-US" err="1"/>
              <a:t>dân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ở </a:t>
            </a:r>
            <a:r>
              <a:rPr lang="en-US" err="1"/>
              <a:t>Việt</a:t>
            </a:r>
            <a:r>
              <a:rPr lang="en-US"/>
              <a:t> Nam</a:t>
            </a:r>
          </a:p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quyết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cheat ESP</a:t>
            </a:r>
          </a:p>
          <a:p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bot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8F02E-688D-13FC-F5FE-9EE4D89A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7E800-179A-4FFE-98A7-E5FBB6F0AAA1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31E0E1-1B7E-6E11-BE18-E57B8948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11B6E-D679-FC05-E610-E4043150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5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ED8F-2C9A-AD57-92B9-FCFC3838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26983-E3BF-DE10-E6B5-61CAC5C6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4BAE-C12A-4160-9F27-A31786FCF3BC}" type="datetime1">
              <a:rPr lang="vi-VN" smtClean="0"/>
              <a:t>25/06/2023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68AD8-5C89-56D3-03FB-4A1A851E2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F6C93-270A-C605-5F28-753D99FF8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GamePlay">
            <a:hlinkClick r:id="" action="ppaction://media"/>
            <a:extLst>
              <a:ext uri="{FF2B5EF4-FFF2-40B4-BE49-F238E27FC236}">
                <a16:creationId xmlns:a16="http://schemas.microsoft.com/office/drawing/2014/main" id="{62A538D5-DBB5-1831-09C7-18DD60107C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5956" cy="6260134"/>
          </a:xfrm>
        </p:spPr>
      </p:pic>
    </p:spTree>
    <p:extLst>
      <p:ext uri="{BB962C8B-B14F-4D97-AF65-F5344CB8AC3E}">
        <p14:creationId xmlns:p14="http://schemas.microsoft.com/office/powerpoint/2010/main" val="321434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AB9F-AA27-8B22-061A-247B201E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0AB4-2AF7-EECB-BC66-1CF728D1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nhóm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đủ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tựa</a:t>
            </a:r>
            <a:r>
              <a:rPr lang="en-US"/>
              <a:t> game </a:t>
            </a:r>
            <a:r>
              <a:rPr lang="en-US" err="1"/>
              <a:t>bắn</a:t>
            </a:r>
            <a:r>
              <a:rPr lang="en-US"/>
              <a:t> </a:t>
            </a:r>
            <a:r>
              <a:rPr lang="en-US" err="1"/>
              <a:t>súng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tồn</a:t>
            </a:r>
            <a:r>
              <a:rPr lang="en-US"/>
              <a:t>:</a:t>
            </a:r>
          </a:p>
          <a:p>
            <a:pPr lvl="1"/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game</a:t>
            </a:r>
          </a:p>
          <a:p>
            <a:pPr lvl="1"/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ý </a:t>
            </a:r>
            <a:r>
              <a:rPr lang="en-US" err="1"/>
              <a:t>tưởng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endParaRPr lang="en-US"/>
          </a:p>
          <a:p>
            <a:pPr lvl="1"/>
            <a:r>
              <a:rPr lang="en-US" err="1"/>
              <a:t>Nghiên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hack cheat ESP</a:t>
            </a:r>
          </a:p>
          <a:p>
            <a:pPr lvl="1"/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AI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áp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chơi</a:t>
            </a:r>
            <a:r>
              <a:rPr lang="en-US"/>
              <a:t> </a:t>
            </a:r>
            <a:r>
              <a:rPr lang="en-US" err="1"/>
              <a:t>máy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938A0-DCB9-5C33-1649-5DC2B9564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0A3C-055A-45FD-ACB7-9AE190859D2B}" type="datetime1">
              <a:rPr lang="vi-VN" smtClean="0"/>
              <a:t>25/06/2023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570C6-3608-7335-69BB-3BE994B5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EE7D3-48F8-46F7-5C92-2AADB087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2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B13F-6FDB-30F5-17C2-59CE73BE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–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phần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trọng</a:t>
            </a:r>
            <a:r>
              <a:rPr lang="en-US"/>
              <a:t> </a:t>
            </a:r>
            <a:r>
              <a:rPr lang="en-US" err="1"/>
              <a:t>nhất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DAAEF-967C-CE35-343B-EA6C2765B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Tạo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đồ</a:t>
            </a:r>
            <a:endParaRPr lang="en-US"/>
          </a:p>
          <a:p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“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nhìn</a:t>
            </a:r>
            <a:r>
              <a:rPr lang="en-US"/>
              <a:t>” </a:t>
            </a:r>
            <a:r>
              <a:rPr lang="en-US" err="1"/>
              <a:t>cho</a:t>
            </a:r>
            <a:r>
              <a:rPr lang="en-US"/>
              <a:t> player, </a:t>
            </a:r>
            <a:r>
              <a:rPr lang="en-US" err="1"/>
              <a:t>ngăn</a:t>
            </a:r>
            <a:r>
              <a:rPr lang="en-US"/>
              <a:t> </a:t>
            </a:r>
            <a:r>
              <a:rPr lang="en-US" err="1"/>
              <a:t>chặn</a:t>
            </a:r>
            <a:r>
              <a:rPr lang="en-US"/>
              <a:t> cheat ESP</a:t>
            </a:r>
          </a:p>
          <a:p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bot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Behavior 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6619-8681-8DD7-4777-A3E97DCD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05E3-38D0-4059-B0B3-981C7E3E73D2}" type="datetime1">
              <a:rPr lang="vi-VN" smtClean="0"/>
              <a:t>25/06/2023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990065-45A4-05B4-6C7B-00B23E7E3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Survival2D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D303F-D1DA-2D04-D10D-68261290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535BB-526A-4808-A3E4-46B3746DB3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3816</Words>
  <Application>Microsoft Office PowerPoint</Application>
  <PresentationFormat>Widescreen</PresentationFormat>
  <Paragraphs>449</Paragraphs>
  <Slides>51</Slides>
  <Notes>31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PowerPoint Presentation</vt:lpstr>
      <vt:lpstr>Nội dung</vt:lpstr>
      <vt:lpstr>1. Giới thiệu – Battle Royale</vt:lpstr>
      <vt:lpstr>1. Giới thiệu – Hạn chế của PUBG</vt:lpstr>
      <vt:lpstr>1. Giới thiệu – Hạn chế của PUBG</vt:lpstr>
      <vt:lpstr>2. Mục tiêu đề tài</vt:lpstr>
      <vt:lpstr>Demo</vt:lpstr>
      <vt:lpstr>3. Phân tích hệ thống</vt:lpstr>
      <vt:lpstr>3. Phân tích hệ thống – Các phần quan trọng nhất</vt:lpstr>
      <vt:lpstr>4. Thiết kế hệ thống</vt:lpstr>
      <vt:lpstr>4. Thiết kế hệ thống – Tạo bản đồ</vt:lpstr>
      <vt:lpstr>4. Thiết kế hệ thống – Tạo bản đồ</vt:lpstr>
      <vt:lpstr>4. Thiết kế hệ thống – Tạo bản đồ</vt:lpstr>
      <vt:lpstr>4. Thiết kế hệ thống – Quản lý vật thể</vt:lpstr>
      <vt:lpstr>4. Thiết kế hệ thống – Vùng nhìn</vt:lpstr>
      <vt:lpstr>4. Thiết kế hệ thống – Vùng nhìn</vt:lpstr>
      <vt:lpstr>4. Thiết kế hệ thống – Vùng nhìn</vt:lpstr>
      <vt:lpstr>4. Thiết kế hệ thống – Vùng nhìn</vt:lpstr>
      <vt:lpstr>4. Thiết kế hệ thống – Gói tin cập nhật</vt:lpstr>
      <vt:lpstr>4. Thiết kế hệ thống – Tối ưu gói tin</vt:lpstr>
      <vt:lpstr>4. Thiết kế hệ thống – Tối ưu gói tin</vt:lpstr>
      <vt:lpstr>4. Thiết kế hệ thống – Behavior Tree</vt:lpstr>
      <vt:lpstr>4. Thiết kế hệ thống – Behavior Tree</vt:lpstr>
      <vt:lpstr>4. Thiết kế hệ thống – Behavior Tree</vt:lpstr>
      <vt:lpstr>4. Thiết kế hệ thống – Behavior Tree</vt:lpstr>
      <vt:lpstr>4. Thiết kế hệ thống – Behavior Tree</vt:lpstr>
      <vt:lpstr>4. Thiết kế hệ thống – Behavior Tree</vt:lpstr>
      <vt:lpstr>4. Thiết kế hệ thống – Behavior Tree</vt:lpstr>
      <vt:lpstr>4. Thiết kế hệ thống – Behavior Tree</vt:lpstr>
      <vt:lpstr>5. Đánh giá kết quả đạt được</vt:lpstr>
      <vt:lpstr>5. Đánh giá kết quả đạt được</vt:lpstr>
      <vt:lpstr>6. Hướng phát triển</vt:lpstr>
      <vt:lpstr>Cảm ơn các thầy và các bạn đã theo dõi</vt:lpstr>
      <vt:lpstr>Phụ lục</vt:lpstr>
      <vt:lpstr>Phụ lục – Class Diagram Quadtree</vt:lpstr>
      <vt:lpstr>Phụ lục – Mô hình client server</vt:lpstr>
      <vt:lpstr>Phụ lục – Behavior Tree</vt:lpstr>
      <vt:lpstr>Phụ lục – Behavior Tree</vt:lpstr>
      <vt:lpstr>Phụ lục – Behavior Tree</vt:lpstr>
      <vt:lpstr>Phụ lục – Behavior Tree</vt:lpstr>
      <vt:lpstr>Phụ lục – Đa dạng bot</vt:lpstr>
      <vt:lpstr>Phụ lục –  Tìm đường đi cho bot</vt:lpstr>
      <vt:lpstr>Phụ lục – Đánh giá của người chơi</vt:lpstr>
      <vt:lpstr>Phụ lục – Đánh giá của người chơi</vt:lpstr>
      <vt:lpstr>Phụ lục – Đánh giá của người chơi</vt:lpstr>
      <vt:lpstr>Phụ lục – Đánh giá của người chơi</vt:lpstr>
      <vt:lpstr>Phụ lục – Đánh giá của người chơi</vt:lpstr>
      <vt:lpstr>Phụ lục – Đánh giá của người chơi</vt:lpstr>
      <vt:lpstr>Phụ lục – Đánh giá của người chơi</vt:lpstr>
      <vt:lpstr>Phụ lục – Đánh giá của người chơi</vt:lpstr>
      <vt:lpstr>Phụ lục – Đánh giá của người chơi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Tien Nguyen Minh</dc:creator>
  <cp:lastModifiedBy>Tien Nguyen Minh</cp:lastModifiedBy>
  <cp:revision>1</cp:revision>
  <dcterms:created xsi:type="dcterms:W3CDTF">2023-05-28T06:54:18Z</dcterms:created>
  <dcterms:modified xsi:type="dcterms:W3CDTF">2023-06-25T15:29:43Z</dcterms:modified>
</cp:coreProperties>
</file>